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4"/>
  </p:sldMasterIdLst>
  <p:sldIdLst>
    <p:sldId id="315" r:id="rId5"/>
    <p:sldId id="356" r:id="rId6"/>
    <p:sldId id="357" r:id="rId7"/>
    <p:sldId id="318" r:id="rId8"/>
    <p:sldId id="273" r:id="rId9"/>
    <p:sldId id="301" r:id="rId10"/>
    <p:sldId id="319" r:id="rId11"/>
    <p:sldId id="322" r:id="rId12"/>
    <p:sldId id="323" r:id="rId13"/>
    <p:sldId id="324" r:id="rId14"/>
    <p:sldId id="325" r:id="rId15"/>
    <p:sldId id="321" r:id="rId16"/>
    <p:sldId id="278" r:id="rId17"/>
    <p:sldId id="326" r:id="rId18"/>
    <p:sldId id="358" r:id="rId19"/>
    <p:sldId id="332" r:id="rId20"/>
    <p:sldId id="359" r:id="rId21"/>
    <p:sldId id="333" r:id="rId22"/>
    <p:sldId id="331" r:id="rId23"/>
    <p:sldId id="334" r:id="rId24"/>
    <p:sldId id="335" r:id="rId25"/>
    <p:sldId id="345" r:id="rId26"/>
    <p:sldId id="277" r:id="rId27"/>
    <p:sldId id="360" r:id="rId28"/>
    <p:sldId id="337" r:id="rId29"/>
    <p:sldId id="336" r:id="rId30"/>
    <p:sldId id="338" r:id="rId31"/>
    <p:sldId id="339" r:id="rId32"/>
    <p:sldId id="363" r:id="rId33"/>
    <p:sldId id="362" r:id="rId34"/>
    <p:sldId id="361" r:id="rId35"/>
    <p:sldId id="347" r:id="rId36"/>
    <p:sldId id="348" r:id="rId37"/>
    <p:sldId id="350" r:id="rId38"/>
    <p:sldId id="364" r:id="rId39"/>
    <p:sldId id="351" r:id="rId40"/>
    <p:sldId id="353" r:id="rId41"/>
  </p:sldIdLst>
  <p:sldSz cx="7559675" cy="75596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1ère couverture" id="{21CE6CEE-46E3-4213-80AD-1A14FFBA9EEA}">
          <p14:sldIdLst>
            <p14:sldId id="315"/>
            <p14:sldId id="356"/>
            <p14:sldId id="357"/>
          </p14:sldIdLst>
        </p14:section>
        <p14:section name="Pages de présentation" id="{AC269D7C-704A-4A7A-9E47-97171327CD1E}">
          <p14:sldIdLst>
            <p14:sldId id="318"/>
            <p14:sldId id="273"/>
            <p14:sldId id="301"/>
            <p14:sldId id="319"/>
          </p14:sldIdLst>
        </p14:section>
        <p14:section name="Pages Tableau électrique" id="{A5BD51E6-0AC6-4D12-B97F-3DC95CD5404C}">
          <p14:sldIdLst>
            <p14:sldId id="322"/>
            <p14:sldId id="323"/>
            <p14:sldId id="324"/>
            <p14:sldId id="325"/>
          </p14:sldIdLst>
        </p14:section>
        <p14:section name="Pages Interrupteurs et prises" id="{EF76237A-683C-43CA-BEB4-6F4082615E77}">
          <p14:sldIdLst>
            <p14:sldId id="321"/>
            <p14:sldId id="278"/>
            <p14:sldId id="326"/>
            <p14:sldId id="358"/>
            <p14:sldId id="332"/>
            <p14:sldId id="359"/>
            <p14:sldId id="333"/>
            <p14:sldId id="331"/>
            <p14:sldId id="334"/>
            <p14:sldId id="335"/>
            <p14:sldId id="345"/>
          </p14:sldIdLst>
        </p14:section>
        <p14:section name="Pages Maison connectée" id="{8E416A2E-29FB-46E8-86B9-0E1B6897967A}">
          <p14:sldIdLst>
            <p14:sldId id="277"/>
            <p14:sldId id="360"/>
            <p14:sldId id="337"/>
            <p14:sldId id="336"/>
          </p14:sldIdLst>
        </p14:section>
        <p14:section name="Pages Sécurité" id="{6A715C6C-D80E-43BD-B0E2-D198A759D248}">
          <p14:sldIdLst>
            <p14:sldId id="338"/>
            <p14:sldId id="339"/>
          </p14:sldIdLst>
        </p14:section>
        <p14:section name="Pages Bornes de charge" id="{B36EDDAC-CECA-4156-8CE2-8B008DF07556}">
          <p14:sldIdLst>
            <p14:sldId id="363"/>
            <p14:sldId id="362"/>
            <p14:sldId id="361"/>
            <p14:sldId id="347"/>
          </p14:sldIdLst>
        </p14:section>
        <p14:section name="Pages divers" id="{6157765D-6E17-4822-8814-03B6B5CDB2CE}">
          <p14:sldIdLst>
            <p14:sldId id="348"/>
            <p14:sldId id="350"/>
            <p14:sldId id="364"/>
            <p14:sldId id="351"/>
          </p14:sldIdLst>
        </p14:section>
        <p14:section name="4e couverture" id="{E40CD011-ADF9-4AEF-B845-FACE53B8387A}">
          <p14:sldIdLst>
            <p14:sldId id="353"/>
          </p14:sldIdLst>
        </p14:section>
      </p14:sectionLst>
    </p:ext>
    <p:ext uri="{EFAFB233-063F-42B5-8137-9DF3F51BA10A}">
      <p15:sldGuideLst xmlns:p15="http://schemas.microsoft.com/office/powerpoint/2012/main">
        <p15:guide id="1" orient="horz" pos="2381" userDrawn="1">
          <p15:clr>
            <a:srgbClr val="A4A3A4"/>
          </p15:clr>
        </p15:guide>
        <p15:guide id="2" pos="2381" userDrawn="1">
          <p15:clr>
            <a:srgbClr val="A4A3A4"/>
          </p15:clr>
        </p15:guide>
        <p15:guide id="3" orient="horz" pos="317" userDrawn="1">
          <p15:clr>
            <a:srgbClr val="A4A3A4"/>
          </p15:clr>
        </p15:guide>
        <p15:guide id="4" pos="317" userDrawn="1">
          <p15:clr>
            <a:srgbClr val="A4A3A4"/>
          </p15:clr>
        </p15:guide>
        <p15:guide id="5" pos="4445" userDrawn="1">
          <p15:clr>
            <a:srgbClr val="A4A3A4"/>
          </p15:clr>
        </p15:guide>
        <p15:guide id="6" orient="horz" pos="4445" userDrawn="1">
          <p15:clr>
            <a:srgbClr val="A4A3A4"/>
          </p15:clr>
        </p15:guide>
        <p15:guide id="7" orient="horz" pos="158" userDrawn="1">
          <p15:clr>
            <a:srgbClr val="A4A3A4"/>
          </p15:clr>
        </p15:guide>
        <p15:guide id="8" orient="horz" pos="4286" userDrawn="1">
          <p15:clr>
            <a:srgbClr val="A4A3A4"/>
          </p15:clr>
        </p15:guide>
        <p15:guide id="9" orient="horz" pos="476" userDrawn="1">
          <p15:clr>
            <a:srgbClr val="A4A3A4"/>
          </p15:clr>
        </p15:guide>
        <p15:guide id="10" pos="158" userDrawn="1">
          <p15:clr>
            <a:srgbClr val="A4A3A4"/>
          </p15:clr>
        </p15:guide>
        <p15:guide id="11" pos="476" userDrawn="1">
          <p15:clr>
            <a:srgbClr val="A4A3A4"/>
          </p15:clr>
        </p15:guide>
        <p15:guide id="12" pos="4286" userDrawn="1">
          <p15:clr>
            <a:srgbClr val="A4A3A4"/>
          </p15:clr>
        </p15:guide>
        <p15:guide id="13" pos="4604" userDrawn="1">
          <p15:clr>
            <a:srgbClr val="A4A3A4"/>
          </p15:clr>
        </p15:guide>
        <p15:guide id="14" orient="horz" pos="4602" userDrawn="1">
          <p15:clr>
            <a:srgbClr val="A4A3A4"/>
          </p15:clr>
        </p15:guide>
        <p15:guide id="15" orient="horz" pos="80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IER Lionel" initials="CL" lastIdx="12" clrIdx="0">
    <p:extLst>
      <p:ext uri="{19B8F6BF-5375-455C-9EA6-DF929625EA0E}">
        <p15:presenceInfo xmlns:p15="http://schemas.microsoft.com/office/powerpoint/2012/main" userId="S::lionel.charlier@hagergroup.com::221fe921-e766-49c9-a14b-515a217edbe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77E"/>
    <a:srgbClr val="737373"/>
    <a:srgbClr val="00AAE1"/>
    <a:srgbClr val="E46529"/>
    <a:srgbClr val="AFAFAF"/>
    <a:srgbClr val="0085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798DE9-23C8-40B1-9160-B6F504625E7A}" v="1" dt="2022-07-18T09:37:03.419"/>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94660"/>
  </p:normalViewPr>
  <p:slideViewPr>
    <p:cSldViewPr snapToGrid="0">
      <p:cViewPr varScale="1">
        <p:scale>
          <a:sx n="129" d="100"/>
          <a:sy n="129" d="100"/>
        </p:scale>
        <p:origin x="2352" y="144"/>
      </p:cViewPr>
      <p:guideLst>
        <p:guide orient="horz" pos="2381"/>
        <p:guide pos="2381"/>
        <p:guide orient="horz" pos="317"/>
        <p:guide pos="317"/>
        <p:guide pos="4445"/>
        <p:guide orient="horz" pos="4445"/>
        <p:guide orient="horz" pos="158"/>
        <p:guide orient="horz" pos="4286"/>
        <p:guide orient="horz" pos="476"/>
        <p:guide pos="158"/>
        <p:guide pos="476"/>
        <p:guide pos="4286"/>
        <p:guide pos="4604"/>
        <p:guide orient="horz" pos="4602"/>
        <p:guide orient="horz" pos="805"/>
      </p:guideLst>
    </p:cSldViewPr>
  </p:slideViewPr>
  <p:notesTextViewPr>
    <p:cViewPr>
      <p:scale>
        <a:sx n="1" d="1"/>
        <a:sy n="1" d="1"/>
      </p:scale>
      <p:origin x="0" y="0"/>
    </p:cViewPr>
  </p:notesTextViewPr>
  <p:sorterViewPr>
    <p:cViewPr varScale="1">
      <p:scale>
        <a:sx n="1" d="1"/>
        <a:sy n="1" d="1"/>
      </p:scale>
      <p:origin x="0" y="-19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44960" y="1237197"/>
            <a:ext cx="5669756" cy="2631887"/>
          </a:xfrm>
        </p:spPr>
        <p:txBody>
          <a:bodyPr anchor="b"/>
          <a:lstStyle>
            <a:lvl1pPr algn="ctr">
              <a:defRPr sz="3721"/>
            </a:lvl1pPr>
          </a:lstStyle>
          <a:p>
            <a:r>
              <a:rPr lang="en-US"/>
              <a:t>Click to edit Master title style</a:t>
            </a:r>
          </a:p>
        </p:txBody>
      </p:sp>
      <p:sp>
        <p:nvSpPr>
          <p:cNvPr id="3" name="Subtitle 2"/>
          <p:cNvSpPr>
            <a:spLocks noGrp="1"/>
          </p:cNvSpPr>
          <p:nvPr>
            <p:ph type="subTitle" idx="1"/>
          </p:nvPr>
        </p:nvSpPr>
        <p:spPr>
          <a:xfrm>
            <a:off x="944960" y="3970580"/>
            <a:ext cx="5669756" cy="1825171"/>
          </a:xfrm>
        </p:spPr>
        <p:txBody>
          <a:bodyPr/>
          <a:lstStyle>
            <a:lvl1pPr marL="0" indent="0" algn="ctr">
              <a:buNone/>
              <a:defRPr sz="1488"/>
            </a:lvl1pPr>
            <a:lvl2pPr marL="283510" indent="0" algn="ctr">
              <a:buNone/>
              <a:defRPr sz="1240"/>
            </a:lvl2pPr>
            <a:lvl3pPr marL="567019" indent="0" algn="ctr">
              <a:buNone/>
              <a:defRPr sz="1116"/>
            </a:lvl3pPr>
            <a:lvl4pPr marL="850529" indent="0" algn="ctr">
              <a:buNone/>
              <a:defRPr sz="992"/>
            </a:lvl4pPr>
            <a:lvl5pPr marL="1134039" indent="0" algn="ctr">
              <a:buNone/>
              <a:defRPr sz="992"/>
            </a:lvl5pPr>
            <a:lvl6pPr marL="1417549" indent="0" algn="ctr">
              <a:buNone/>
              <a:defRPr sz="992"/>
            </a:lvl6pPr>
            <a:lvl7pPr marL="1701058" indent="0" algn="ctr">
              <a:buNone/>
              <a:defRPr sz="992"/>
            </a:lvl7pPr>
            <a:lvl8pPr marL="1984568" indent="0" algn="ctr">
              <a:buNone/>
              <a:defRPr sz="992"/>
            </a:lvl8pPr>
            <a:lvl9pPr marL="2268078" indent="0" algn="ctr">
              <a:buNone/>
              <a:defRPr sz="992"/>
            </a:lvl9pPr>
          </a:lstStyle>
          <a:p>
            <a:r>
              <a:rPr lang="en-US"/>
              <a:t>Click to edit Master subtitle style</a:t>
            </a:r>
          </a:p>
        </p:txBody>
      </p:sp>
      <p:sp>
        <p:nvSpPr>
          <p:cNvPr id="4" name="Date Placeholder 3"/>
          <p:cNvSpPr>
            <a:spLocks noGrp="1"/>
          </p:cNvSpPr>
          <p:nvPr>
            <p:ph type="dt" sz="half" idx="10"/>
          </p:nvPr>
        </p:nvSpPr>
        <p:spPr/>
        <p:txBody>
          <a:bodyPr/>
          <a:lstStyle/>
          <a:p>
            <a:fld id="{96C9994C-CF2C-4FC3-9CA7-4E834CB3BE21}" type="datetimeFigureOut">
              <a:rPr lang="fr-FR" smtClean="0"/>
              <a:t>18/07/2022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CA82099-1547-486C-8E86-E5669C661C6D}" type="slidenum">
              <a:rPr lang="fr-FR" smtClean="0"/>
              <a:t>‹N°›</a:t>
            </a:fld>
            <a:endParaRPr lang="fr-FR"/>
          </a:p>
        </p:txBody>
      </p:sp>
    </p:spTree>
    <p:extLst>
      <p:ext uri="{BB962C8B-B14F-4D97-AF65-F5344CB8AC3E}">
        <p14:creationId xmlns:p14="http://schemas.microsoft.com/office/powerpoint/2010/main" val="182864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C9994C-CF2C-4FC3-9CA7-4E834CB3BE21}" type="datetimeFigureOut">
              <a:rPr lang="fr-FR" smtClean="0"/>
              <a:t>18/07/2022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CA82099-1547-486C-8E86-E5669C661C6D}" type="slidenum">
              <a:rPr lang="fr-FR" smtClean="0"/>
              <a:t>‹N°›</a:t>
            </a:fld>
            <a:endParaRPr lang="fr-FR"/>
          </a:p>
        </p:txBody>
      </p:sp>
    </p:spTree>
    <p:extLst>
      <p:ext uri="{BB962C8B-B14F-4D97-AF65-F5344CB8AC3E}">
        <p14:creationId xmlns:p14="http://schemas.microsoft.com/office/powerpoint/2010/main" val="195585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2" y="402483"/>
            <a:ext cx="1630055" cy="6406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728" y="402483"/>
            <a:ext cx="4795669" cy="6406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C9994C-CF2C-4FC3-9CA7-4E834CB3BE21}" type="datetimeFigureOut">
              <a:rPr lang="fr-FR" smtClean="0"/>
              <a:t>18/07/2022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CA82099-1547-486C-8E86-E5669C661C6D}" type="slidenum">
              <a:rPr lang="fr-FR" smtClean="0"/>
              <a:t>‹N°›</a:t>
            </a:fld>
            <a:endParaRPr lang="fr-FR"/>
          </a:p>
        </p:txBody>
      </p:sp>
    </p:spTree>
    <p:extLst>
      <p:ext uri="{BB962C8B-B14F-4D97-AF65-F5344CB8AC3E}">
        <p14:creationId xmlns:p14="http://schemas.microsoft.com/office/powerpoint/2010/main" val="3426449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C9994C-CF2C-4FC3-9CA7-4E834CB3BE21}" type="datetimeFigureOut">
              <a:rPr lang="fr-FR" smtClean="0"/>
              <a:t>18/07/2022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CA82099-1547-486C-8E86-E5669C661C6D}" type="slidenum">
              <a:rPr lang="fr-FR" smtClean="0"/>
              <a:t>‹N°›</a:t>
            </a:fld>
            <a:endParaRPr lang="fr-FR"/>
          </a:p>
        </p:txBody>
      </p:sp>
    </p:spTree>
    <p:extLst>
      <p:ext uri="{BB962C8B-B14F-4D97-AF65-F5344CB8AC3E}">
        <p14:creationId xmlns:p14="http://schemas.microsoft.com/office/powerpoint/2010/main" val="644487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5790" y="1884670"/>
            <a:ext cx="6520220" cy="3144614"/>
          </a:xfrm>
        </p:spPr>
        <p:txBody>
          <a:bodyPr anchor="b"/>
          <a:lstStyle>
            <a:lvl1pPr>
              <a:defRPr sz="3721"/>
            </a:lvl1pPr>
          </a:lstStyle>
          <a:p>
            <a:r>
              <a:rPr lang="en-US"/>
              <a:t>Click to edit Master title style</a:t>
            </a:r>
          </a:p>
        </p:txBody>
      </p:sp>
      <p:sp>
        <p:nvSpPr>
          <p:cNvPr id="3" name="Text Placeholder 2"/>
          <p:cNvSpPr>
            <a:spLocks noGrp="1"/>
          </p:cNvSpPr>
          <p:nvPr>
            <p:ph type="body" idx="1"/>
          </p:nvPr>
        </p:nvSpPr>
        <p:spPr>
          <a:xfrm>
            <a:off x="515790" y="5059034"/>
            <a:ext cx="6520220" cy="1653678"/>
          </a:xfrm>
        </p:spPr>
        <p:txBody>
          <a:bodyPr/>
          <a:lstStyle>
            <a:lvl1pPr marL="0" indent="0">
              <a:buNone/>
              <a:defRPr sz="1488">
                <a:solidFill>
                  <a:schemeClr val="tx1">
                    <a:tint val="75000"/>
                  </a:schemeClr>
                </a:solidFill>
              </a:defRPr>
            </a:lvl1pPr>
            <a:lvl2pPr marL="283510" indent="0">
              <a:buNone/>
              <a:defRPr sz="1240">
                <a:solidFill>
                  <a:schemeClr val="tx1">
                    <a:tint val="75000"/>
                  </a:schemeClr>
                </a:solidFill>
              </a:defRPr>
            </a:lvl2pPr>
            <a:lvl3pPr marL="567019" indent="0">
              <a:buNone/>
              <a:defRPr sz="1116">
                <a:solidFill>
                  <a:schemeClr val="tx1">
                    <a:tint val="75000"/>
                  </a:schemeClr>
                </a:solidFill>
              </a:defRPr>
            </a:lvl3pPr>
            <a:lvl4pPr marL="850529" indent="0">
              <a:buNone/>
              <a:defRPr sz="992">
                <a:solidFill>
                  <a:schemeClr val="tx1">
                    <a:tint val="75000"/>
                  </a:schemeClr>
                </a:solidFill>
              </a:defRPr>
            </a:lvl4pPr>
            <a:lvl5pPr marL="1134039" indent="0">
              <a:buNone/>
              <a:defRPr sz="992">
                <a:solidFill>
                  <a:schemeClr val="tx1">
                    <a:tint val="75000"/>
                  </a:schemeClr>
                </a:solidFill>
              </a:defRPr>
            </a:lvl5pPr>
            <a:lvl6pPr marL="1417549" indent="0">
              <a:buNone/>
              <a:defRPr sz="992">
                <a:solidFill>
                  <a:schemeClr val="tx1">
                    <a:tint val="75000"/>
                  </a:schemeClr>
                </a:solidFill>
              </a:defRPr>
            </a:lvl6pPr>
            <a:lvl7pPr marL="1701058" indent="0">
              <a:buNone/>
              <a:defRPr sz="992">
                <a:solidFill>
                  <a:schemeClr val="tx1">
                    <a:tint val="75000"/>
                  </a:schemeClr>
                </a:solidFill>
              </a:defRPr>
            </a:lvl7pPr>
            <a:lvl8pPr marL="1984568" indent="0">
              <a:buNone/>
              <a:defRPr sz="992">
                <a:solidFill>
                  <a:schemeClr val="tx1">
                    <a:tint val="75000"/>
                  </a:schemeClr>
                </a:solidFill>
              </a:defRPr>
            </a:lvl8pPr>
            <a:lvl9pPr marL="2268078" indent="0">
              <a:buNone/>
              <a:defRPr sz="99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C9994C-CF2C-4FC3-9CA7-4E834CB3BE21}" type="datetimeFigureOut">
              <a:rPr lang="fr-FR" smtClean="0"/>
              <a:t>18/07/2022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CA82099-1547-486C-8E86-E5669C661C6D}" type="slidenum">
              <a:rPr lang="fr-FR" smtClean="0"/>
              <a:t>‹N°›</a:t>
            </a:fld>
            <a:endParaRPr lang="fr-FR"/>
          </a:p>
        </p:txBody>
      </p:sp>
    </p:spTree>
    <p:extLst>
      <p:ext uri="{BB962C8B-B14F-4D97-AF65-F5344CB8AC3E}">
        <p14:creationId xmlns:p14="http://schemas.microsoft.com/office/powerpoint/2010/main" val="4053296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9728" y="2012414"/>
            <a:ext cx="3212862"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27085" y="2012414"/>
            <a:ext cx="3212862"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C9994C-CF2C-4FC3-9CA7-4E834CB3BE21}" type="datetimeFigureOut">
              <a:rPr lang="fr-FR" smtClean="0"/>
              <a:t>18/07/2022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CA82099-1547-486C-8E86-E5669C661C6D}" type="slidenum">
              <a:rPr lang="fr-FR" smtClean="0"/>
              <a:t>‹N°›</a:t>
            </a:fld>
            <a:endParaRPr lang="fr-FR"/>
          </a:p>
        </p:txBody>
      </p:sp>
    </p:spTree>
    <p:extLst>
      <p:ext uri="{BB962C8B-B14F-4D97-AF65-F5344CB8AC3E}">
        <p14:creationId xmlns:p14="http://schemas.microsoft.com/office/powerpoint/2010/main" val="2466752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0712" y="402483"/>
            <a:ext cx="6520220" cy="1461188"/>
          </a:xfrm>
        </p:spPr>
        <p:txBody>
          <a:bodyPr/>
          <a:lstStyle/>
          <a:p>
            <a:r>
              <a:rPr lang="en-US"/>
              <a:t>Click to edit Master title style</a:t>
            </a:r>
          </a:p>
        </p:txBody>
      </p:sp>
      <p:sp>
        <p:nvSpPr>
          <p:cNvPr id="3" name="Text Placeholder 2"/>
          <p:cNvSpPr>
            <a:spLocks noGrp="1"/>
          </p:cNvSpPr>
          <p:nvPr>
            <p:ph type="body" idx="1"/>
          </p:nvPr>
        </p:nvSpPr>
        <p:spPr>
          <a:xfrm>
            <a:off x="520712" y="1853171"/>
            <a:ext cx="3198097" cy="908210"/>
          </a:xfrm>
        </p:spPr>
        <p:txBody>
          <a:bodyPr anchor="b"/>
          <a:lstStyle>
            <a:lvl1pPr marL="0" indent="0">
              <a:buNone/>
              <a:defRPr sz="1488" b="1"/>
            </a:lvl1pPr>
            <a:lvl2pPr marL="283510" indent="0">
              <a:buNone/>
              <a:defRPr sz="1240" b="1"/>
            </a:lvl2pPr>
            <a:lvl3pPr marL="567019" indent="0">
              <a:buNone/>
              <a:defRPr sz="1116" b="1"/>
            </a:lvl3pPr>
            <a:lvl4pPr marL="850529" indent="0">
              <a:buNone/>
              <a:defRPr sz="992" b="1"/>
            </a:lvl4pPr>
            <a:lvl5pPr marL="1134039" indent="0">
              <a:buNone/>
              <a:defRPr sz="992" b="1"/>
            </a:lvl5pPr>
            <a:lvl6pPr marL="1417549" indent="0">
              <a:buNone/>
              <a:defRPr sz="992" b="1"/>
            </a:lvl6pPr>
            <a:lvl7pPr marL="1701058" indent="0">
              <a:buNone/>
              <a:defRPr sz="992" b="1"/>
            </a:lvl7pPr>
            <a:lvl8pPr marL="1984568" indent="0">
              <a:buNone/>
              <a:defRPr sz="992" b="1"/>
            </a:lvl8pPr>
            <a:lvl9pPr marL="2268078" indent="0">
              <a:buNone/>
              <a:defRPr sz="992" b="1"/>
            </a:lvl9pPr>
          </a:lstStyle>
          <a:p>
            <a:pPr lvl="0"/>
            <a:r>
              <a:rPr lang="en-US"/>
              <a:t>Click to edit Master text styles</a:t>
            </a:r>
          </a:p>
        </p:txBody>
      </p:sp>
      <p:sp>
        <p:nvSpPr>
          <p:cNvPr id="4" name="Content Placeholder 3"/>
          <p:cNvSpPr>
            <a:spLocks noGrp="1"/>
          </p:cNvSpPr>
          <p:nvPr>
            <p:ph sz="half" idx="2"/>
          </p:nvPr>
        </p:nvSpPr>
        <p:spPr>
          <a:xfrm>
            <a:off x="520712" y="2761381"/>
            <a:ext cx="3198097" cy="4061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827085" y="1853171"/>
            <a:ext cx="3213847" cy="908210"/>
          </a:xfrm>
        </p:spPr>
        <p:txBody>
          <a:bodyPr anchor="b"/>
          <a:lstStyle>
            <a:lvl1pPr marL="0" indent="0">
              <a:buNone/>
              <a:defRPr sz="1488" b="1"/>
            </a:lvl1pPr>
            <a:lvl2pPr marL="283510" indent="0">
              <a:buNone/>
              <a:defRPr sz="1240" b="1"/>
            </a:lvl2pPr>
            <a:lvl3pPr marL="567019" indent="0">
              <a:buNone/>
              <a:defRPr sz="1116" b="1"/>
            </a:lvl3pPr>
            <a:lvl4pPr marL="850529" indent="0">
              <a:buNone/>
              <a:defRPr sz="992" b="1"/>
            </a:lvl4pPr>
            <a:lvl5pPr marL="1134039" indent="0">
              <a:buNone/>
              <a:defRPr sz="992" b="1"/>
            </a:lvl5pPr>
            <a:lvl6pPr marL="1417549" indent="0">
              <a:buNone/>
              <a:defRPr sz="992" b="1"/>
            </a:lvl6pPr>
            <a:lvl7pPr marL="1701058" indent="0">
              <a:buNone/>
              <a:defRPr sz="992" b="1"/>
            </a:lvl7pPr>
            <a:lvl8pPr marL="1984568" indent="0">
              <a:buNone/>
              <a:defRPr sz="992" b="1"/>
            </a:lvl8pPr>
            <a:lvl9pPr marL="2268078" indent="0">
              <a:buNone/>
              <a:defRPr sz="992" b="1"/>
            </a:lvl9pPr>
          </a:lstStyle>
          <a:p>
            <a:pPr lvl="0"/>
            <a:r>
              <a:rPr lang="en-US"/>
              <a:t>Click to edit Master text styles</a:t>
            </a:r>
          </a:p>
        </p:txBody>
      </p:sp>
      <p:sp>
        <p:nvSpPr>
          <p:cNvPr id="6" name="Content Placeholder 5"/>
          <p:cNvSpPr>
            <a:spLocks noGrp="1"/>
          </p:cNvSpPr>
          <p:nvPr>
            <p:ph sz="quarter" idx="4"/>
          </p:nvPr>
        </p:nvSpPr>
        <p:spPr>
          <a:xfrm>
            <a:off x="3827085" y="2761381"/>
            <a:ext cx="3213847" cy="4061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C9994C-CF2C-4FC3-9CA7-4E834CB3BE21}" type="datetimeFigureOut">
              <a:rPr lang="fr-FR" smtClean="0"/>
              <a:t>18/07/2022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CA82099-1547-486C-8E86-E5669C661C6D}" type="slidenum">
              <a:rPr lang="fr-FR" smtClean="0"/>
              <a:t>‹N°›</a:t>
            </a:fld>
            <a:endParaRPr lang="fr-FR"/>
          </a:p>
        </p:txBody>
      </p:sp>
    </p:spTree>
    <p:extLst>
      <p:ext uri="{BB962C8B-B14F-4D97-AF65-F5344CB8AC3E}">
        <p14:creationId xmlns:p14="http://schemas.microsoft.com/office/powerpoint/2010/main" val="885323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C9994C-CF2C-4FC3-9CA7-4E834CB3BE21}" type="datetimeFigureOut">
              <a:rPr lang="fr-FR" smtClean="0"/>
              <a:t>18/07/2022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CA82099-1547-486C-8E86-E5669C661C6D}" type="slidenum">
              <a:rPr lang="fr-FR" smtClean="0"/>
              <a:t>‹N°›</a:t>
            </a:fld>
            <a:endParaRPr lang="fr-FR"/>
          </a:p>
        </p:txBody>
      </p:sp>
    </p:spTree>
    <p:extLst>
      <p:ext uri="{BB962C8B-B14F-4D97-AF65-F5344CB8AC3E}">
        <p14:creationId xmlns:p14="http://schemas.microsoft.com/office/powerpoint/2010/main" val="724136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C9994C-CF2C-4FC3-9CA7-4E834CB3BE21}" type="datetimeFigureOut">
              <a:rPr lang="fr-FR" smtClean="0"/>
              <a:t>18/07/2022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CA82099-1547-486C-8E86-E5669C661C6D}" type="slidenum">
              <a:rPr lang="fr-FR" smtClean="0"/>
              <a:t>‹N°›</a:t>
            </a:fld>
            <a:endParaRPr lang="fr-FR"/>
          </a:p>
        </p:txBody>
      </p:sp>
    </p:spTree>
    <p:extLst>
      <p:ext uri="{BB962C8B-B14F-4D97-AF65-F5344CB8AC3E}">
        <p14:creationId xmlns:p14="http://schemas.microsoft.com/office/powerpoint/2010/main" val="1731420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503978"/>
            <a:ext cx="2438192" cy="1763924"/>
          </a:xfrm>
        </p:spPr>
        <p:txBody>
          <a:bodyPr anchor="b"/>
          <a:lstStyle>
            <a:lvl1pPr>
              <a:defRPr sz="1984"/>
            </a:lvl1pPr>
          </a:lstStyle>
          <a:p>
            <a:r>
              <a:rPr lang="en-US"/>
              <a:t>Click to edit Master title style</a:t>
            </a:r>
          </a:p>
        </p:txBody>
      </p:sp>
      <p:sp>
        <p:nvSpPr>
          <p:cNvPr id="3" name="Content Placeholder 2"/>
          <p:cNvSpPr>
            <a:spLocks noGrp="1"/>
          </p:cNvSpPr>
          <p:nvPr>
            <p:ph idx="1"/>
          </p:nvPr>
        </p:nvSpPr>
        <p:spPr>
          <a:xfrm>
            <a:off x="3213847" y="1088454"/>
            <a:ext cx="3827085" cy="5372269"/>
          </a:xfrm>
        </p:spPr>
        <p:txBody>
          <a:bodyPr/>
          <a:lstStyle>
            <a:lvl1pPr>
              <a:defRPr sz="1984"/>
            </a:lvl1pPr>
            <a:lvl2pPr>
              <a:defRPr sz="1736"/>
            </a:lvl2pPr>
            <a:lvl3pPr>
              <a:defRPr sz="1488"/>
            </a:lvl3pPr>
            <a:lvl4pPr>
              <a:defRPr sz="1240"/>
            </a:lvl4pPr>
            <a:lvl5pPr>
              <a:defRPr sz="1240"/>
            </a:lvl5pPr>
            <a:lvl6pPr>
              <a:defRPr sz="1240"/>
            </a:lvl6pPr>
            <a:lvl7pPr>
              <a:defRPr sz="1240"/>
            </a:lvl7pPr>
            <a:lvl8pPr>
              <a:defRPr sz="1240"/>
            </a:lvl8pPr>
            <a:lvl9pPr>
              <a:defRPr sz="12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20712" y="2267902"/>
            <a:ext cx="2438192" cy="4201570"/>
          </a:xfrm>
        </p:spPr>
        <p:txBody>
          <a:bodyPr/>
          <a:lstStyle>
            <a:lvl1pPr marL="0" indent="0">
              <a:buNone/>
              <a:defRPr sz="992"/>
            </a:lvl1pPr>
            <a:lvl2pPr marL="283510" indent="0">
              <a:buNone/>
              <a:defRPr sz="868"/>
            </a:lvl2pPr>
            <a:lvl3pPr marL="567019" indent="0">
              <a:buNone/>
              <a:defRPr sz="744"/>
            </a:lvl3pPr>
            <a:lvl4pPr marL="850529" indent="0">
              <a:buNone/>
              <a:defRPr sz="620"/>
            </a:lvl4pPr>
            <a:lvl5pPr marL="1134039" indent="0">
              <a:buNone/>
              <a:defRPr sz="620"/>
            </a:lvl5pPr>
            <a:lvl6pPr marL="1417549" indent="0">
              <a:buNone/>
              <a:defRPr sz="620"/>
            </a:lvl6pPr>
            <a:lvl7pPr marL="1701058" indent="0">
              <a:buNone/>
              <a:defRPr sz="620"/>
            </a:lvl7pPr>
            <a:lvl8pPr marL="1984568" indent="0">
              <a:buNone/>
              <a:defRPr sz="620"/>
            </a:lvl8pPr>
            <a:lvl9pPr marL="2268078" indent="0">
              <a:buNone/>
              <a:defRPr sz="620"/>
            </a:lvl9pPr>
          </a:lstStyle>
          <a:p>
            <a:pPr lvl="0"/>
            <a:r>
              <a:rPr lang="en-US"/>
              <a:t>Click to edit Master text styles</a:t>
            </a:r>
          </a:p>
        </p:txBody>
      </p:sp>
      <p:sp>
        <p:nvSpPr>
          <p:cNvPr id="5" name="Date Placeholder 4"/>
          <p:cNvSpPr>
            <a:spLocks noGrp="1"/>
          </p:cNvSpPr>
          <p:nvPr>
            <p:ph type="dt" sz="half" idx="10"/>
          </p:nvPr>
        </p:nvSpPr>
        <p:spPr/>
        <p:txBody>
          <a:bodyPr/>
          <a:lstStyle/>
          <a:p>
            <a:fld id="{96C9994C-CF2C-4FC3-9CA7-4E834CB3BE21}" type="datetimeFigureOut">
              <a:rPr lang="fr-FR" smtClean="0"/>
              <a:t>18/07/2022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CA82099-1547-486C-8E86-E5669C661C6D}" type="slidenum">
              <a:rPr lang="fr-FR" smtClean="0"/>
              <a:t>‹N°›</a:t>
            </a:fld>
            <a:endParaRPr lang="fr-FR"/>
          </a:p>
        </p:txBody>
      </p:sp>
    </p:spTree>
    <p:extLst>
      <p:ext uri="{BB962C8B-B14F-4D97-AF65-F5344CB8AC3E}">
        <p14:creationId xmlns:p14="http://schemas.microsoft.com/office/powerpoint/2010/main" val="1797057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503978"/>
            <a:ext cx="2438192" cy="1763924"/>
          </a:xfrm>
        </p:spPr>
        <p:txBody>
          <a:bodyPr anchor="b"/>
          <a:lstStyle>
            <a:lvl1pPr>
              <a:defRPr sz="1984"/>
            </a:lvl1pPr>
          </a:lstStyle>
          <a:p>
            <a:r>
              <a:rPr lang="en-US"/>
              <a:t>Click to edit Master title style</a:t>
            </a:r>
          </a:p>
        </p:txBody>
      </p:sp>
      <p:sp>
        <p:nvSpPr>
          <p:cNvPr id="3" name="Picture Placeholder 2"/>
          <p:cNvSpPr>
            <a:spLocks noGrp="1"/>
          </p:cNvSpPr>
          <p:nvPr>
            <p:ph type="pic" idx="1"/>
          </p:nvPr>
        </p:nvSpPr>
        <p:spPr>
          <a:xfrm>
            <a:off x="3213847" y="1088454"/>
            <a:ext cx="3827085" cy="5372269"/>
          </a:xfrm>
        </p:spPr>
        <p:txBody>
          <a:bodyPr/>
          <a:lstStyle>
            <a:lvl1pPr marL="0" indent="0">
              <a:buNone/>
              <a:defRPr sz="1984"/>
            </a:lvl1pPr>
            <a:lvl2pPr marL="283510" indent="0">
              <a:buNone/>
              <a:defRPr sz="1736"/>
            </a:lvl2pPr>
            <a:lvl3pPr marL="567019" indent="0">
              <a:buNone/>
              <a:defRPr sz="1488"/>
            </a:lvl3pPr>
            <a:lvl4pPr marL="850529" indent="0">
              <a:buNone/>
              <a:defRPr sz="1240"/>
            </a:lvl4pPr>
            <a:lvl5pPr marL="1134039" indent="0">
              <a:buNone/>
              <a:defRPr sz="1240"/>
            </a:lvl5pPr>
            <a:lvl6pPr marL="1417549" indent="0">
              <a:buNone/>
              <a:defRPr sz="1240"/>
            </a:lvl6pPr>
            <a:lvl7pPr marL="1701058" indent="0">
              <a:buNone/>
              <a:defRPr sz="1240"/>
            </a:lvl7pPr>
            <a:lvl8pPr marL="1984568" indent="0">
              <a:buNone/>
              <a:defRPr sz="1240"/>
            </a:lvl8pPr>
            <a:lvl9pPr marL="2268078" indent="0">
              <a:buNone/>
              <a:defRPr sz="1240"/>
            </a:lvl9pPr>
          </a:lstStyle>
          <a:p>
            <a:endParaRPr lang="en-US"/>
          </a:p>
        </p:txBody>
      </p:sp>
      <p:sp>
        <p:nvSpPr>
          <p:cNvPr id="4" name="Text Placeholder 3"/>
          <p:cNvSpPr>
            <a:spLocks noGrp="1"/>
          </p:cNvSpPr>
          <p:nvPr>
            <p:ph type="body" sz="half" idx="2"/>
          </p:nvPr>
        </p:nvSpPr>
        <p:spPr>
          <a:xfrm>
            <a:off x="520712" y="2267902"/>
            <a:ext cx="2438192" cy="4201570"/>
          </a:xfrm>
        </p:spPr>
        <p:txBody>
          <a:bodyPr/>
          <a:lstStyle>
            <a:lvl1pPr marL="0" indent="0">
              <a:buNone/>
              <a:defRPr sz="992"/>
            </a:lvl1pPr>
            <a:lvl2pPr marL="283510" indent="0">
              <a:buNone/>
              <a:defRPr sz="868"/>
            </a:lvl2pPr>
            <a:lvl3pPr marL="567019" indent="0">
              <a:buNone/>
              <a:defRPr sz="744"/>
            </a:lvl3pPr>
            <a:lvl4pPr marL="850529" indent="0">
              <a:buNone/>
              <a:defRPr sz="620"/>
            </a:lvl4pPr>
            <a:lvl5pPr marL="1134039" indent="0">
              <a:buNone/>
              <a:defRPr sz="620"/>
            </a:lvl5pPr>
            <a:lvl6pPr marL="1417549" indent="0">
              <a:buNone/>
              <a:defRPr sz="620"/>
            </a:lvl6pPr>
            <a:lvl7pPr marL="1701058" indent="0">
              <a:buNone/>
              <a:defRPr sz="620"/>
            </a:lvl7pPr>
            <a:lvl8pPr marL="1984568" indent="0">
              <a:buNone/>
              <a:defRPr sz="620"/>
            </a:lvl8pPr>
            <a:lvl9pPr marL="2268078" indent="0">
              <a:buNone/>
              <a:defRPr sz="620"/>
            </a:lvl9pPr>
          </a:lstStyle>
          <a:p>
            <a:pPr lvl="0"/>
            <a:r>
              <a:rPr lang="en-US"/>
              <a:t>Click to edit Master text styles</a:t>
            </a:r>
          </a:p>
        </p:txBody>
      </p:sp>
      <p:sp>
        <p:nvSpPr>
          <p:cNvPr id="5" name="Date Placeholder 4"/>
          <p:cNvSpPr>
            <a:spLocks noGrp="1"/>
          </p:cNvSpPr>
          <p:nvPr>
            <p:ph type="dt" sz="half" idx="10"/>
          </p:nvPr>
        </p:nvSpPr>
        <p:spPr/>
        <p:txBody>
          <a:bodyPr/>
          <a:lstStyle/>
          <a:p>
            <a:fld id="{96C9994C-CF2C-4FC3-9CA7-4E834CB3BE21}" type="datetimeFigureOut">
              <a:rPr lang="fr-FR" smtClean="0"/>
              <a:t>18/07/2022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CA82099-1547-486C-8E86-E5669C661C6D}" type="slidenum">
              <a:rPr lang="fr-FR" smtClean="0"/>
              <a:t>‹N°›</a:t>
            </a:fld>
            <a:endParaRPr lang="fr-FR"/>
          </a:p>
        </p:txBody>
      </p:sp>
    </p:spTree>
    <p:extLst>
      <p:ext uri="{BB962C8B-B14F-4D97-AF65-F5344CB8AC3E}">
        <p14:creationId xmlns:p14="http://schemas.microsoft.com/office/powerpoint/2010/main" val="3085940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402483"/>
            <a:ext cx="6520220" cy="146118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19728" y="2012414"/>
            <a:ext cx="6520220" cy="47965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19728" y="7006699"/>
            <a:ext cx="1700927" cy="402483"/>
          </a:xfrm>
          <a:prstGeom prst="rect">
            <a:avLst/>
          </a:prstGeom>
        </p:spPr>
        <p:txBody>
          <a:bodyPr vert="horz" lIns="91440" tIns="45720" rIns="91440" bIns="45720" rtlCol="0" anchor="ctr"/>
          <a:lstStyle>
            <a:lvl1pPr algn="l">
              <a:defRPr sz="744">
                <a:solidFill>
                  <a:schemeClr val="tx1">
                    <a:tint val="75000"/>
                  </a:schemeClr>
                </a:solidFill>
              </a:defRPr>
            </a:lvl1pPr>
          </a:lstStyle>
          <a:p>
            <a:fld id="{96C9994C-CF2C-4FC3-9CA7-4E834CB3BE21}" type="datetimeFigureOut">
              <a:rPr lang="fr-FR" smtClean="0"/>
              <a:t>18/07/2022</a:t>
            </a:fld>
            <a:endParaRPr lang="fr-FR"/>
          </a:p>
        </p:txBody>
      </p:sp>
      <p:sp>
        <p:nvSpPr>
          <p:cNvPr id="5" name="Footer Placeholder 4"/>
          <p:cNvSpPr>
            <a:spLocks noGrp="1"/>
          </p:cNvSpPr>
          <p:nvPr>
            <p:ph type="ftr" sz="quarter" idx="3"/>
          </p:nvPr>
        </p:nvSpPr>
        <p:spPr>
          <a:xfrm>
            <a:off x="2504143" y="7006699"/>
            <a:ext cx="2551390" cy="402483"/>
          </a:xfrm>
          <a:prstGeom prst="rect">
            <a:avLst/>
          </a:prstGeom>
        </p:spPr>
        <p:txBody>
          <a:bodyPr vert="horz" lIns="91440" tIns="45720" rIns="91440" bIns="45720" rtlCol="0" anchor="ctr"/>
          <a:lstStyle>
            <a:lvl1pPr algn="ctr">
              <a:defRPr sz="744">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5339020" y="7006699"/>
            <a:ext cx="1700927" cy="402483"/>
          </a:xfrm>
          <a:prstGeom prst="rect">
            <a:avLst/>
          </a:prstGeom>
        </p:spPr>
        <p:txBody>
          <a:bodyPr vert="horz" lIns="91440" tIns="45720" rIns="91440" bIns="45720" rtlCol="0" anchor="ctr"/>
          <a:lstStyle>
            <a:lvl1pPr algn="r">
              <a:defRPr sz="744">
                <a:solidFill>
                  <a:schemeClr val="tx1">
                    <a:tint val="75000"/>
                  </a:schemeClr>
                </a:solidFill>
              </a:defRPr>
            </a:lvl1pPr>
          </a:lstStyle>
          <a:p>
            <a:fld id="{1CA82099-1547-486C-8E86-E5669C661C6D}" type="slidenum">
              <a:rPr lang="fr-FR" smtClean="0"/>
              <a:t>‹N°›</a:t>
            </a:fld>
            <a:endParaRPr lang="fr-FR"/>
          </a:p>
        </p:txBody>
      </p:sp>
    </p:spTree>
    <p:extLst>
      <p:ext uri="{BB962C8B-B14F-4D97-AF65-F5344CB8AC3E}">
        <p14:creationId xmlns:p14="http://schemas.microsoft.com/office/powerpoint/2010/main" val="116456590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567019" rtl="0" eaLnBrk="1" latinLnBrk="0" hangingPunct="1">
        <a:lnSpc>
          <a:spcPct val="90000"/>
        </a:lnSpc>
        <a:spcBef>
          <a:spcPct val="0"/>
        </a:spcBef>
        <a:buNone/>
        <a:defRPr sz="2728" kern="1200">
          <a:solidFill>
            <a:schemeClr val="tx1"/>
          </a:solidFill>
          <a:latin typeface="+mj-lt"/>
          <a:ea typeface="+mj-ea"/>
          <a:cs typeface="+mj-cs"/>
        </a:defRPr>
      </a:lvl1pPr>
    </p:titleStyle>
    <p:bodyStyle>
      <a:lvl1pPr marL="141755" indent="-141755" algn="l" defTabSz="567019" rtl="0" eaLnBrk="1" latinLnBrk="0" hangingPunct="1">
        <a:lnSpc>
          <a:spcPct val="90000"/>
        </a:lnSpc>
        <a:spcBef>
          <a:spcPts val="620"/>
        </a:spcBef>
        <a:buFont typeface="Arial" panose="020B0604020202020204" pitchFamily="34" charset="0"/>
        <a:buChar char="•"/>
        <a:defRPr sz="1736" kern="1200">
          <a:solidFill>
            <a:schemeClr val="tx1"/>
          </a:solidFill>
          <a:latin typeface="+mn-lt"/>
          <a:ea typeface="+mn-ea"/>
          <a:cs typeface="+mn-cs"/>
        </a:defRPr>
      </a:lvl1pPr>
      <a:lvl2pPr marL="425265" indent="-141755" algn="l" defTabSz="567019" rtl="0" eaLnBrk="1" latinLnBrk="0" hangingPunct="1">
        <a:lnSpc>
          <a:spcPct val="90000"/>
        </a:lnSpc>
        <a:spcBef>
          <a:spcPts val="310"/>
        </a:spcBef>
        <a:buFont typeface="Arial" panose="020B0604020202020204" pitchFamily="34" charset="0"/>
        <a:buChar char="•"/>
        <a:defRPr sz="1488" kern="1200">
          <a:solidFill>
            <a:schemeClr val="tx1"/>
          </a:solidFill>
          <a:latin typeface="+mn-lt"/>
          <a:ea typeface="+mn-ea"/>
          <a:cs typeface="+mn-cs"/>
        </a:defRPr>
      </a:lvl2pPr>
      <a:lvl3pPr marL="708774" indent="-141755" algn="l" defTabSz="567019" rtl="0" eaLnBrk="1" latinLnBrk="0" hangingPunct="1">
        <a:lnSpc>
          <a:spcPct val="90000"/>
        </a:lnSpc>
        <a:spcBef>
          <a:spcPts val="310"/>
        </a:spcBef>
        <a:buFont typeface="Arial" panose="020B0604020202020204" pitchFamily="34" charset="0"/>
        <a:buChar char="•"/>
        <a:defRPr sz="1240" kern="1200">
          <a:solidFill>
            <a:schemeClr val="tx1"/>
          </a:solidFill>
          <a:latin typeface="+mn-lt"/>
          <a:ea typeface="+mn-ea"/>
          <a:cs typeface="+mn-cs"/>
        </a:defRPr>
      </a:lvl3pPr>
      <a:lvl4pPr marL="992284"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4pPr>
      <a:lvl5pPr marL="1275794"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p:bodyStyle>
    <p:otherStyle>
      <a:defPPr>
        <a:defRPr lang="en-US"/>
      </a:defPPr>
      <a:lvl1pPr marL="0" algn="l" defTabSz="567019" rtl="0" eaLnBrk="1" latinLnBrk="0" hangingPunct="1">
        <a:defRPr sz="1116" kern="1200">
          <a:solidFill>
            <a:schemeClr val="tx1"/>
          </a:solidFill>
          <a:latin typeface="+mn-lt"/>
          <a:ea typeface="+mn-ea"/>
          <a:cs typeface="+mn-cs"/>
        </a:defRPr>
      </a:lvl1pPr>
      <a:lvl2pPr marL="283510" algn="l" defTabSz="567019" rtl="0" eaLnBrk="1" latinLnBrk="0" hangingPunct="1">
        <a:defRPr sz="1116" kern="1200">
          <a:solidFill>
            <a:schemeClr val="tx1"/>
          </a:solidFill>
          <a:latin typeface="+mn-lt"/>
          <a:ea typeface="+mn-ea"/>
          <a:cs typeface="+mn-cs"/>
        </a:defRPr>
      </a:lvl2pPr>
      <a:lvl3pPr marL="567019" algn="l" defTabSz="567019" rtl="0" eaLnBrk="1" latinLnBrk="0" hangingPunct="1">
        <a:defRPr sz="1116" kern="1200">
          <a:solidFill>
            <a:schemeClr val="tx1"/>
          </a:solidFill>
          <a:latin typeface="+mn-lt"/>
          <a:ea typeface="+mn-ea"/>
          <a:cs typeface="+mn-cs"/>
        </a:defRPr>
      </a:lvl3pPr>
      <a:lvl4pPr marL="850529" algn="l" defTabSz="567019" rtl="0" eaLnBrk="1" latinLnBrk="0" hangingPunct="1">
        <a:defRPr sz="1116" kern="1200">
          <a:solidFill>
            <a:schemeClr val="tx1"/>
          </a:solidFill>
          <a:latin typeface="+mn-lt"/>
          <a:ea typeface="+mn-ea"/>
          <a:cs typeface="+mn-cs"/>
        </a:defRPr>
      </a:lvl4pPr>
      <a:lvl5pPr marL="1134039" algn="l" defTabSz="567019" rtl="0" eaLnBrk="1" latinLnBrk="0" hangingPunct="1">
        <a:defRPr sz="1116" kern="1200">
          <a:solidFill>
            <a:schemeClr val="tx1"/>
          </a:solidFill>
          <a:latin typeface="+mn-lt"/>
          <a:ea typeface="+mn-ea"/>
          <a:cs typeface="+mn-cs"/>
        </a:defRPr>
      </a:lvl5pPr>
      <a:lvl6pPr marL="1417549" algn="l" defTabSz="567019" rtl="0" eaLnBrk="1" latinLnBrk="0" hangingPunct="1">
        <a:defRPr sz="1116" kern="1200">
          <a:solidFill>
            <a:schemeClr val="tx1"/>
          </a:solidFill>
          <a:latin typeface="+mn-lt"/>
          <a:ea typeface="+mn-ea"/>
          <a:cs typeface="+mn-cs"/>
        </a:defRPr>
      </a:lvl6pPr>
      <a:lvl7pPr marL="1701058" algn="l" defTabSz="567019" rtl="0" eaLnBrk="1" latinLnBrk="0" hangingPunct="1">
        <a:defRPr sz="1116" kern="1200">
          <a:solidFill>
            <a:schemeClr val="tx1"/>
          </a:solidFill>
          <a:latin typeface="+mn-lt"/>
          <a:ea typeface="+mn-ea"/>
          <a:cs typeface="+mn-cs"/>
        </a:defRPr>
      </a:lvl7pPr>
      <a:lvl8pPr marL="1984568" algn="l" defTabSz="567019" rtl="0" eaLnBrk="1" latinLnBrk="0" hangingPunct="1">
        <a:defRPr sz="1116" kern="1200">
          <a:solidFill>
            <a:schemeClr val="tx1"/>
          </a:solidFill>
          <a:latin typeface="+mn-lt"/>
          <a:ea typeface="+mn-ea"/>
          <a:cs typeface="+mn-cs"/>
        </a:defRPr>
      </a:lvl8pPr>
      <a:lvl9pPr marL="2268078" algn="l" defTabSz="567019" rtl="0" eaLnBrk="1" latinLnBrk="0" hangingPunct="1">
        <a:defRPr sz="111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hyperlink" Target="https://hager.com/fr/inspiration" TargetMode="External"/><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2.jpe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1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xml"/><Relationship Id="rId5" Type="http://schemas.openxmlformats.org/officeDocument/2006/relationships/image" Target="../media/image79.jpeg"/><Relationship Id="rId4" Type="http://schemas.openxmlformats.org/officeDocument/2006/relationships/image" Target="../media/image78.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jpeg"/><Relationship Id="rId2" Type="http://schemas.openxmlformats.org/officeDocument/2006/relationships/image" Target="../media/image80.png"/><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28.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1.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2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1.xml"/><Relationship Id="rId4" Type="http://schemas.openxmlformats.org/officeDocument/2006/relationships/image" Target="../media/image10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5.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hyperlink" Target="https://particuliers.hager.fr/"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extérieur, herbe, bâtiment, maison&#10;&#10;Description générée automatiquement">
            <a:extLst>
              <a:ext uri="{FF2B5EF4-FFF2-40B4-BE49-F238E27FC236}">
                <a16:creationId xmlns:a16="http://schemas.microsoft.com/office/drawing/2014/main" id="{1C14E597-2331-4C7B-87FF-223BF765FC0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1"/>
            <a:ext cx="7569413" cy="5039783"/>
          </a:xfrm>
          <a:prstGeom prst="rect">
            <a:avLst/>
          </a:prstGeom>
        </p:spPr>
      </p:pic>
      <p:sp>
        <p:nvSpPr>
          <p:cNvPr id="5" name="Rectangle 4">
            <a:extLst>
              <a:ext uri="{FF2B5EF4-FFF2-40B4-BE49-F238E27FC236}">
                <a16:creationId xmlns:a16="http://schemas.microsoft.com/office/drawing/2014/main" id="{0411033F-6F2A-48D0-ADC3-B019AAE9A712}"/>
              </a:ext>
            </a:extLst>
          </p:cNvPr>
          <p:cNvSpPr/>
          <p:nvPr/>
        </p:nvSpPr>
        <p:spPr>
          <a:xfrm>
            <a:off x="1404594" y="4203415"/>
            <a:ext cx="4769963" cy="1672735"/>
          </a:xfrm>
          <a:prstGeom prst="rect">
            <a:avLst/>
          </a:prstGeom>
          <a:solidFill>
            <a:srgbClr val="00AAE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0" b="1">
                <a:latin typeface="Arial" panose="020B0604020202020204" pitchFamily="34" charset="0"/>
                <a:cs typeface="Arial" panose="020B0604020202020204" pitchFamily="34" charset="0"/>
              </a:rPr>
              <a:t>Book</a:t>
            </a:r>
            <a:endParaRPr lang="fr-FR" sz="3600" b="1">
              <a:latin typeface="Arial" panose="020B0604020202020204" pitchFamily="34" charset="0"/>
              <a:cs typeface="Arial" panose="020B0604020202020204" pitchFamily="34" charset="0"/>
            </a:endParaRPr>
          </a:p>
        </p:txBody>
      </p:sp>
      <p:sp>
        <p:nvSpPr>
          <p:cNvPr id="6" name="ZoneTexte 2">
            <a:extLst>
              <a:ext uri="{FF2B5EF4-FFF2-40B4-BE49-F238E27FC236}">
                <a16:creationId xmlns:a16="http://schemas.microsoft.com/office/drawing/2014/main" id="{5F1107EF-9231-44CB-8AFC-25D5A195458A}"/>
              </a:ext>
            </a:extLst>
          </p:cNvPr>
          <p:cNvSpPr txBox="1"/>
          <p:nvPr/>
        </p:nvSpPr>
        <p:spPr>
          <a:xfrm>
            <a:off x="-1" y="6050564"/>
            <a:ext cx="7559675" cy="707886"/>
          </a:xfrm>
          <a:prstGeom prst="rect">
            <a:avLst/>
          </a:prstGeom>
          <a:noFill/>
        </p:spPr>
        <p:txBody>
          <a:bodyPr wrap="square" rtlCol="0">
            <a:spAutoFit/>
          </a:bodyPr>
          <a:lstStyle/>
          <a:p>
            <a:pPr algn="ctr"/>
            <a:r>
              <a:rPr lang="fr-FR" sz="4000" b="1">
                <a:solidFill>
                  <a:srgbClr val="737373"/>
                </a:solidFill>
                <a:latin typeface="Arial" panose="020B0604020202020204" pitchFamily="34" charset="0"/>
                <a:cs typeface="Arial" panose="020B0604020202020204" pitchFamily="34" charset="0"/>
              </a:rPr>
              <a:t>Nom de l’entreprise</a:t>
            </a:r>
          </a:p>
        </p:txBody>
      </p:sp>
      <p:sp>
        <p:nvSpPr>
          <p:cNvPr id="7" name="ZoneTexte 2">
            <a:extLst>
              <a:ext uri="{FF2B5EF4-FFF2-40B4-BE49-F238E27FC236}">
                <a16:creationId xmlns:a16="http://schemas.microsoft.com/office/drawing/2014/main" id="{5F1107EF-9231-44CB-8AFC-25D5A195458A}"/>
              </a:ext>
            </a:extLst>
          </p:cNvPr>
          <p:cNvSpPr txBox="1"/>
          <p:nvPr/>
        </p:nvSpPr>
        <p:spPr>
          <a:xfrm>
            <a:off x="-1" y="6776005"/>
            <a:ext cx="7559675" cy="400110"/>
          </a:xfrm>
          <a:prstGeom prst="rect">
            <a:avLst/>
          </a:prstGeom>
          <a:noFill/>
        </p:spPr>
        <p:txBody>
          <a:bodyPr wrap="square" rtlCol="0">
            <a:spAutoFit/>
          </a:bodyPr>
          <a:lstStyle/>
          <a:p>
            <a:pPr algn="ctr"/>
            <a:r>
              <a:rPr lang="fr-FR" sz="2000" b="1">
                <a:solidFill>
                  <a:srgbClr val="00AAE1"/>
                </a:solidFill>
                <a:latin typeface="Arial" panose="020B0604020202020204" pitchFamily="34" charset="0"/>
                <a:cs typeface="Arial" panose="020B0604020202020204" pitchFamily="34" charset="0"/>
              </a:rPr>
              <a:t>Artisan électricien </a:t>
            </a:r>
            <a:r>
              <a:rPr lang="fr-FR" sz="2000">
                <a:solidFill>
                  <a:srgbClr val="00AAE1"/>
                </a:solidFill>
                <a:latin typeface="Arial" panose="020B0604020202020204" pitchFamily="34" charset="0"/>
                <a:cs typeface="Arial" panose="020B0604020202020204" pitchFamily="34" charset="0"/>
              </a:rPr>
              <a:t>ou</a:t>
            </a:r>
            <a:r>
              <a:rPr lang="fr-FR" sz="2000" b="1">
                <a:solidFill>
                  <a:srgbClr val="00AAE1"/>
                </a:solidFill>
                <a:latin typeface="Arial" panose="020B0604020202020204" pitchFamily="34" charset="0"/>
                <a:cs typeface="Arial" panose="020B0604020202020204" pitchFamily="34" charset="0"/>
              </a:rPr>
              <a:t> Entreprise d’électricité</a:t>
            </a:r>
          </a:p>
        </p:txBody>
      </p:sp>
    </p:spTree>
    <p:extLst>
      <p:ext uri="{BB962C8B-B14F-4D97-AF65-F5344CB8AC3E}">
        <p14:creationId xmlns:p14="http://schemas.microsoft.com/office/powerpoint/2010/main" val="1821188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Connecteur droit 4">
            <a:extLst>
              <a:ext uri="{FF2B5EF4-FFF2-40B4-BE49-F238E27FC236}">
                <a16:creationId xmlns:a16="http://schemas.microsoft.com/office/drawing/2014/main" id="{A19FEB2E-948B-4DB1-BFAB-E448D26E1341}"/>
              </a:ext>
            </a:extLst>
          </p:cNvPr>
          <p:cNvCxnSpPr>
            <a:cxnSpLocks/>
          </p:cNvCxnSpPr>
          <p:nvPr/>
        </p:nvCxnSpPr>
        <p:spPr>
          <a:xfrm>
            <a:off x="3266281" y="987198"/>
            <a:ext cx="1027113" cy="0"/>
          </a:xfrm>
          <a:prstGeom prst="line">
            <a:avLst/>
          </a:prstGeom>
          <a:ln>
            <a:solidFill>
              <a:srgbClr val="00AAE1"/>
            </a:solidFill>
          </a:ln>
        </p:spPr>
        <p:style>
          <a:lnRef idx="1">
            <a:schemeClr val="accent1"/>
          </a:lnRef>
          <a:fillRef idx="0">
            <a:schemeClr val="accent1"/>
          </a:fillRef>
          <a:effectRef idx="0">
            <a:schemeClr val="accent1"/>
          </a:effectRef>
          <a:fontRef idx="minor">
            <a:schemeClr val="tx1"/>
          </a:fontRef>
        </p:style>
      </p:cxnSp>
      <p:sp>
        <p:nvSpPr>
          <p:cNvPr id="28" name="ZoneTexte 2">
            <a:extLst>
              <a:ext uri="{FF2B5EF4-FFF2-40B4-BE49-F238E27FC236}">
                <a16:creationId xmlns:a16="http://schemas.microsoft.com/office/drawing/2014/main" id="{E38C642B-9E46-46BC-8FB4-E23F08497D5C}"/>
              </a:ext>
            </a:extLst>
          </p:cNvPr>
          <p:cNvSpPr txBox="1"/>
          <p:nvPr/>
        </p:nvSpPr>
        <p:spPr>
          <a:xfrm>
            <a:off x="-1" y="395288"/>
            <a:ext cx="7559675" cy="455992"/>
          </a:xfrm>
          <a:prstGeom prst="rect">
            <a:avLst/>
          </a:prstGeom>
          <a:noFill/>
        </p:spPr>
        <p:txBody>
          <a:bodyPr wrap="square" lIns="0" tIns="0" rIns="0" bIns="0" rtlCol="0" anchor="ctr">
            <a:noAutofit/>
          </a:bodyPr>
          <a:lstStyle/>
          <a:p>
            <a:pPr algn="ctr"/>
            <a:r>
              <a:rPr lang="fr-FR" sz="2400" b="1">
                <a:solidFill>
                  <a:srgbClr val="737373"/>
                </a:solidFill>
                <a:latin typeface="Arial" panose="020B0604020202020204" pitchFamily="34" charset="0"/>
                <a:cs typeface="Arial" panose="020B0604020202020204" pitchFamily="34" charset="0"/>
              </a:rPr>
              <a:t>Le tableau électrique</a:t>
            </a:r>
          </a:p>
        </p:txBody>
      </p:sp>
      <p:sp>
        <p:nvSpPr>
          <p:cNvPr id="13" name="ZoneTexte 15">
            <a:extLst>
              <a:ext uri="{FF2B5EF4-FFF2-40B4-BE49-F238E27FC236}">
                <a16:creationId xmlns:a16="http://schemas.microsoft.com/office/drawing/2014/main" id="{3942F7E1-9D4A-46FE-9E2B-EC02E67B610A}"/>
              </a:ext>
            </a:extLst>
          </p:cNvPr>
          <p:cNvSpPr txBox="1"/>
          <p:nvPr/>
        </p:nvSpPr>
        <p:spPr>
          <a:xfrm>
            <a:off x="755647" y="6569760"/>
            <a:ext cx="6056947"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fr-FR" b="1">
                <a:solidFill>
                  <a:srgbClr val="737373"/>
                </a:solidFill>
                <a:latin typeface="Arial"/>
              </a:rPr>
              <a:t>Quelques exemples de réalisations </a:t>
            </a:r>
          </a:p>
        </p:txBody>
      </p:sp>
      <p:sp>
        <p:nvSpPr>
          <p:cNvPr id="15" name="Rectangle 14">
            <a:extLst>
              <a:ext uri="{FF2B5EF4-FFF2-40B4-BE49-F238E27FC236}">
                <a16:creationId xmlns:a16="http://schemas.microsoft.com/office/drawing/2014/main" id="{F9831416-C46D-4D82-9B9E-0104A92FE9EB}"/>
              </a:ext>
            </a:extLst>
          </p:cNvPr>
          <p:cNvSpPr/>
          <p:nvPr/>
        </p:nvSpPr>
        <p:spPr>
          <a:xfrm>
            <a:off x="755647" y="1271185"/>
            <a:ext cx="2113319" cy="23296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BE90FC7A-0578-4744-AA96-39C824ACC5E1}"/>
              </a:ext>
            </a:extLst>
          </p:cNvPr>
          <p:cNvSpPr/>
          <p:nvPr/>
        </p:nvSpPr>
        <p:spPr>
          <a:xfrm>
            <a:off x="3116194" y="1271184"/>
            <a:ext cx="1728000" cy="49909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593F31EB-13DC-4810-B084-E2A269AED536}"/>
              </a:ext>
            </a:extLst>
          </p:cNvPr>
          <p:cNvSpPr/>
          <p:nvPr/>
        </p:nvSpPr>
        <p:spPr>
          <a:xfrm>
            <a:off x="755647" y="3820242"/>
            <a:ext cx="2113319" cy="24419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descr="Une image contenant assis, blanc, boîte, noir&#10;&#10;Description générée automatiquement">
            <a:extLst>
              <a:ext uri="{FF2B5EF4-FFF2-40B4-BE49-F238E27FC236}">
                <a16:creationId xmlns:a16="http://schemas.microsoft.com/office/drawing/2014/main" id="{44F5053B-D8EA-4B97-8FE6-946C318773D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099987" y="1271177"/>
            <a:ext cx="1712607" cy="4990971"/>
          </a:xfrm>
          <a:prstGeom prst="rect">
            <a:avLst/>
          </a:prstGeom>
        </p:spPr>
      </p:pic>
    </p:spTree>
    <p:extLst>
      <p:ext uri="{BB962C8B-B14F-4D97-AF65-F5344CB8AC3E}">
        <p14:creationId xmlns:p14="http://schemas.microsoft.com/office/powerpoint/2010/main" val="360232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A223869-CFF9-4492-9461-32D981A0AD9E}"/>
              </a:ext>
            </a:extLst>
          </p:cNvPr>
          <p:cNvSpPr/>
          <p:nvPr/>
        </p:nvSpPr>
        <p:spPr>
          <a:xfrm>
            <a:off x="4931476" y="2519791"/>
            <a:ext cx="1872549" cy="42842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7663517D-7214-484C-A919-69CB1A544CFA}"/>
              </a:ext>
            </a:extLst>
          </p:cNvPr>
          <p:cNvSpPr/>
          <p:nvPr/>
        </p:nvSpPr>
        <p:spPr>
          <a:xfrm>
            <a:off x="771584" y="755650"/>
            <a:ext cx="3912560" cy="6048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52910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277938"/>
            <a:ext cx="7559676" cy="41485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ZoneTexte 3">
            <a:extLst>
              <a:ext uri="{FF2B5EF4-FFF2-40B4-BE49-F238E27FC236}">
                <a16:creationId xmlns:a16="http://schemas.microsoft.com/office/drawing/2014/main" id="{B944022D-813E-4B54-B88B-612B5712DDFB}"/>
              </a:ext>
            </a:extLst>
          </p:cNvPr>
          <p:cNvSpPr txBox="1"/>
          <p:nvPr/>
        </p:nvSpPr>
        <p:spPr>
          <a:xfrm>
            <a:off x="755649" y="6017852"/>
            <a:ext cx="6084889" cy="954107"/>
          </a:xfrm>
          <a:prstGeom prst="rect">
            <a:avLst/>
          </a:prstGeom>
          <a:noFill/>
        </p:spPr>
        <p:txBody>
          <a:bodyPr wrap="square" lIns="0" tIns="0" rIns="0" bIns="0" rtlCol="0" anchor="t">
            <a:noAutofit/>
          </a:bodyPr>
          <a:lstStyle/>
          <a:p>
            <a:r>
              <a:rPr lang="fr-FR" sz="1400" dirty="0">
                <a:solidFill>
                  <a:srgbClr val="737373"/>
                </a:solidFill>
                <a:latin typeface="Arial"/>
                <a:cs typeface="Arial"/>
              </a:rPr>
              <a:t>Matières et couleurs, faites votre choix parmi une déclinaison de 28 combinaisons au travers de 3 niveaux de finition : peintes, matière fines </a:t>
            </a:r>
            <a:br>
              <a:rPr lang="fr-FR" sz="1400" dirty="0">
                <a:latin typeface="Arial" panose="020B0604020202020204" pitchFamily="34" charset="0"/>
                <a:cs typeface="Arial" panose="020B0604020202020204" pitchFamily="34" charset="0"/>
              </a:rPr>
            </a:br>
            <a:r>
              <a:rPr lang="fr-FR" sz="1400" dirty="0">
                <a:solidFill>
                  <a:srgbClr val="737373"/>
                </a:solidFill>
                <a:latin typeface="Arial"/>
                <a:cs typeface="Arial"/>
              </a:rPr>
              <a:t>et matières massives. De nombreuses fonctions sont également disponibles (prise USB, variateur de lumière, commande pour volets roulants…).</a:t>
            </a:r>
          </a:p>
        </p:txBody>
      </p:sp>
      <p:sp>
        <p:nvSpPr>
          <p:cNvPr id="5" name="ZoneTexte 15">
            <a:extLst>
              <a:ext uri="{FF2B5EF4-FFF2-40B4-BE49-F238E27FC236}">
                <a16:creationId xmlns:a16="http://schemas.microsoft.com/office/drawing/2014/main" id="{144F2A8A-B98D-450C-B7F1-E11D1AF3B679}"/>
              </a:ext>
            </a:extLst>
          </p:cNvPr>
          <p:cNvSpPr txBox="1"/>
          <p:nvPr/>
        </p:nvSpPr>
        <p:spPr>
          <a:xfrm>
            <a:off x="755649" y="5612132"/>
            <a:ext cx="2534306"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fr-FR" b="1" err="1">
                <a:solidFill>
                  <a:srgbClr val="737373"/>
                </a:solidFill>
                <a:latin typeface="Arial"/>
              </a:rPr>
              <a:t>gallery</a:t>
            </a:r>
            <a:endParaRPr lang="fr-FR">
              <a:solidFill>
                <a:srgbClr val="737373"/>
              </a:solidFill>
            </a:endParaRPr>
          </a:p>
        </p:txBody>
      </p:sp>
      <p:grpSp>
        <p:nvGrpSpPr>
          <p:cNvPr id="18" name="Groupe 17">
            <a:extLst>
              <a:ext uri="{FF2B5EF4-FFF2-40B4-BE49-F238E27FC236}">
                <a16:creationId xmlns:a16="http://schemas.microsoft.com/office/drawing/2014/main" id="{56B04BB7-2D6E-4E13-BC66-ACC97AF5A24F}"/>
              </a:ext>
            </a:extLst>
          </p:cNvPr>
          <p:cNvGrpSpPr/>
          <p:nvPr/>
        </p:nvGrpSpPr>
        <p:grpSpPr>
          <a:xfrm>
            <a:off x="755650" y="1648863"/>
            <a:ext cx="6049687" cy="3402492"/>
            <a:chOff x="755650" y="1709108"/>
            <a:chExt cx="6049687" cy="3402492"/>
          </a:xfrm>
        </p:grpSpPr>
        <p:sp>
          <p:nvSpPr>
            <p:cNvPr id="6" name="Rectangle 5">
              <a:extLst>
                <a:ext uri="{FF2B5EF4-FFF2-40B4-BE49-F238E27FC236}">
                  <a16:creationId xmlns:a16="http://schemas.microsoft.com/office/drawing/2014/main" id="{3F2545A3-4484-4874-9D05-D378875DC125}"/>
                </a:ext>
              </a:extLst>
            </p:cNvPr>
            <p:cNvSpPr/>
            <p:nvPr/>
          </p:nvSpPr>
          <p:spPr>
            <a:xfrm>
              <a:off x="4744544" y="2571877"/>
              <a:ext cx="2060793" cy="461665"/>
            </a:xfrm>
            <a:prstGeom prst="rect">
              <a:avLst/>
            </a:prstGeom>
          </p:spPr>
          <p:txBody>
            <a:bodyPr wrap="square" lIns="0" tIns="0" rIns="0" bIns="0">
              <a:spAutoFit/>
            </a:bodyPr>
            <a:lstStyle/>
            <a:p>
              <a:r>
                <a:rPr lang="fr-FR" sz="1000" dirty="0">
                  <a:solidFill>
                    <a:srgbClr val="737373"/>
                  </a:solidFill>
                  <a:latin typeface="Arial" panose="020B0604020202020204" pitchFamily="34" charset="0"/>
                  <a:cs typeface="Arial" panose="020B0604020202020204" pitchFamily="34" charset="0"/>
                </a:rPr>
                <a:t>Pour découvrir l’ensemble</a:t>
              </a:r>
            </a:p>
            <a:p>
              <a:r>
                <a:rPr lang="fr-FR" sz="1000" dirty="0">
                  <a:solidFill>
                    <a:srgbClr val="737373"/>
                  </a:solidFill>
                  <a:latin typeface="Arial" panose="020B0604020202020204" pitchFamily="34" charset="0"/>
                  <a:cs typeface="Arial" panose="020B0604020202020204" pitchFamily="34" charset="0"/>
                </a:rPr>
                <a:t>de la gamme, c’est sur : </a:t>
              </a:r>
            </a:p>
            <a:p>
              <a:r>
                <a:rPr lang="fr-FR" sz="1000" dirty="0">
                  <a:solidFill>
                    <a:srgbClr val="00AAE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https://hager.com/fr/inspiration</a:t>
              </a:r>
              <a:r>
                <a:rPr lang="fr-FR" sz="1000" dirty="0">
                  <a:solidFill>
                    <a:srgbClr val="00AAE1"/>
                  </a:solidFill>
                  <a:latin typeface="Arial" panose="020B0604020202020204" pitchFamily="34" charset="0"/>
                  <a:cs typeface="Arial" panose="020B0604020202020204" pitchFamily="34" charset="0"/>
                </a:rPr>
                <a:t> </a:t>
              </a:r>
            </a:p>
          </p:txBody>
        </p:sp>
        <p:pic>
          <p:nvPicPr>
            <p:cNvPr id="9" name="Image 19">
              <a:extLst>
                <a:ext uri="{FF2B5EF4-FFF2-40B4-BE49-F238E27FC236}">
                  <a16:creationId xmlns:a16="http://schemas.microsoft.com/office/drawing/2014/main" id="{F29AC792-1DF1-4D47-BC09-EEAE48B2BAC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89272" y="1709108"/>
              <a:ext cx="896411" cy="896411"/>
            </a:xfrm>
            <a:prstGeom prst="rect">
              <a:avLst/>
            </a:prstGeom>
          </p:spPr>
        </p:pic>
        <p:pic>
          <p:nvPicPr>
            <p:cNvPr id="10" name="Image 20">
              <a:extLst>
                <a:ext uri="{FF2B5EF4-FFF2-40B4-BE49-F238E27FC236}">
                  <a16:creationId xmlns:a16="http://schemas.microsoft.com/office/drawing/2014/main" id="{990E7068-E02C-4A4B-9191-9AD1AF60F5D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22461" y="1713364"/>
              <a:ext cx="896411" cy="896411"/>
            </a:xfrm>
            <a:prstGeom prst="rect">
              <a:avLst/>
            </a:prstGeom>
          </p:spPr>
        </p:pic>
        <p:pic>
          <p:nvPicPr>
            <p:cNvPr id="11" name="Image 21">
              <a:extLst>
                <a:ext uri="{FF2B5EF4-FFF2-40B4-BE49-F238E27FC236}">
                  <a16:creationId xmlns:a16="http://schemas.microsoft.com/office/drawing/2014/main" id="{50DCF767-FACE-4FF7-BE72-CDC1AC16D1E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89272" y="2963763"/>
              <a:ext cx="896412" cy="896412"/>
            </a:xfrm>
            <a:prstGeom prst="rect">
              <a:avLst/>
            </a:prstGeom>
          </p:spPr>
        </p:pic>
        <p:pic>
          <p:nvPicPr>
            <p:cNvPr id="14" name="Image 22">
              <a:extLst>
                <a:ext uri="{FF2B5EF4-FFF2-40B4-BE49-F238E27FC236}">
                  <a16:creationId xmlns:a16="http://schemas.microsoft.com/office/drawing/2014/main" id="{50E86565-1966-41C9-B4AB-650222C38F4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022461" y="2963763"/>
              <a:ext cx="896411" cy="896411"/>
            </a:xfrm>
            <a:prstGeom prst="rect">
              <a:avLst/>
            </a:prstGeom>
          </p:spPr>
        </p:pic>
        <p:pic>
          <p:nvPicPr>
            <p:cNvPr id="15" name="Image 23">
              <a:extLst>
                <a:ext uri="{FF2B5EF4-FFF2-40B4-BE49-F238E27FC236}">
                  <a16:creationId xmlns:a16="http://schemas.microsoft.com/office/drawing/2014/main" id="{78C67418-FF9D-4102-A024-558B14C0983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022460" y="4215189"/>
              <a:ext cx="896411" cy="896411"/>
            </a:xfrm>
            <a:prstGeom prst="rect">
              <a:avLst/>
            </a:prstGeom>
          </p:spPr>
        </p:pic>
        <p:pic>
          <p:nvPicPr>
            <p:cNvPr id="7" name="Image 17" descr="Une image contenant blanc, photo, moniteur, assis&#10;&#10;Description générée automatiquement">
              <a:extLst>
                <a:ext uri="{FF2B5EF4-FFF2-40B4-BE49-F238E27FC236}">
                  <a16:creationId xmlns:a16="http://schemas.microsoft.com/office/drawing/2014/main" id="{5D99D49A-4DF5-4EFB-B489-F01CC06F263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5650" y="1713364"/>
              <a:ext cx="896411" cy="896411"/>
            </a:xfrm>
            <a:prstGeom prst="rect">
              <a:avLst/>
            </a:prstGeom>
          </p:spPr>
        </p:pic>
        <p:pic>
          <p:nvPicPr>
            <p:cNvPr id="8" name="Image 18">
              <a:extLst>
                <a:ext uri="{FF2B5EF4-FFF2-40B4-BE49-F238E27FC236}">
                  <a16:creationId xmlns:a16="http://schemas.microsoft.com/office/drawing/2014/main" id="{735F577F-8A01-4CE1-AFFC-BA494562E26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55650" y="2963764"/>
              <a:ext cx="896411" cy="896411"/>
            </a:xfrm>
            <a:prstGeom prst="rect">
              <a:avLst/>
            </a:prstGeom>
          </p:spPr>
        </p:pic>
        <p:pic>
          <p:nvPicPr>
            <p:cNvPr id="16" name="Image 24">
              <a:extLst>
                <a:ext uri="{FF2B5EF4-FFF2-40B4-BE49-F238E27FC236}">
                  <a16:creationId xmlns:a16="http://schemas.microsoft.com/office/drawing/2014/main" id="{A7B630AA-E90F-4F2D-BA52-ECC56FB56A7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55650" y="4215189"/>
              <a:ext cx="896411" cy="896411"/>
            </a:xfrm>
            <a:prstGeom prst="rect">
              <a:avLst/>
            </a:prstGeom>
          </p:spPr>
        </p:pic>
        <p:pic>
          <p:nvPicPr>
            <p:cNvPr id="17" name="Image 25">
              <a:extLst>
                <a:ext uri="{FF2B5EF4-FFF2-40B4-BE49-F238E27FC236}">
                  <a16:creationId xmlns:a16="http://schemas.microsoft.com/office/drawing/2014/main" id="{21A62B6D-C74D-4D83-80D8-5EC12FB2C0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289271" y="4214163"/>
              <a:ext cx="896411" cy="896411"/>
            </a:xfrm>
            <a:prstGeom prst="rect">
              <a:avLst/>
            </a:prstGeom>
          </p:spPr>
        </p:pic>
      </p:grpSp>
      <p:cxnSp>
        <p:nvCxnSpPr>
          <p:cNvPr id="25" name="Connecteur droit 4">
            <a:extLst>
              <a:ext uri="{FF2B5EF4-FFF2-40B4-BE49-F238E27FC236}">
                <a16:creationId xmlns:a16="http://schemas.microsoft.com/office/drawing/2014/main" id="{A19FEB2E-948B-4DB1-BFAB-E448D26E1341}"/>
              </a:ext>
            </a:extLst>
          </p:cNvPr>
          <p:cNvCxnSpPr>
            <a:cxnSpLocks/>
          </p:cNvCxnSpPr>
          <p:nvPr/>
        </p:nvCxnSpPr>
        <p:spPr>
          <a:xfrm>
            <a:off x="3266281" y="987198"/>
            <a:ext cx="1027113" cy="0"/>
          </a:xfrm>
          <a:prstGeom prst="line">
            <a:avLst/>
          </a:prstGeom>
          <a:ln>
            <a:solidFill>
              <a:srgbClr val="00AAE1"/>
            </a:solidFill>
          </a:ln>
        </p:spPr>
        <p:style>
          <a:lnRef idx="1">
            <a:schemeClr val="accent1"/>
          </a:lnRef>
          <a:fillRef idx="0">
            <a:schemeClr val="accent1"/>
          </a:fillRef>
          <a:effectRef idx="0">
            <a:schemeClr val="accent1"/>
          </a:effectRef>
          <a:fontRef idx="minor">
            <a:schemeClr val="tx1"/>
          </a:fontRef>
        </p:style>
      </p:cxnSp>
      <p:sp>
        <p:nvSpPr>
          <p:cNvPr id="28" name="ZoneTexte 2">
            <a:extLst>
              <a:ext uri="{FF2B5EF4-FFF2-40B4-BE49-F238E27FC236}">
                <a16:creationId xmlns:a16="http://schemas.microsoft.com/office/drawing/2014/main" id="{E38C642B-9E46-46BC-8FB4-E23F08497D5C}"/>
              </a:ext>
            </a:extLst>
          </p:cNvPr>
          <p:cNvSpPr txBox="1"/>
          <p:nvPr/>
        </p:nvSpPr>
        <p:spPr>
          <a:xfrm>
            <a:off x="-1" y="395288"/>
            <a:ext cx="7559675" cy="455992"/>
          </a:xfrm>
          <a:prstGeom prst="rect">
            <a:avLst/>
          </a:prstGeom>
          <a:noFill/>
        </p:spPr>
        <p:txBody>
          <a:bodyPr wrap="square" lIns="0" tIns="0" rIns="0" bIns="0" rtlCol="0" anchor="ctr">
            <a:noAutofit/>
          </a:bodyPr>
          <a:lstStyle/>
          <a:p>
            <a:pPr algn="ctr"/>
            <a:r>
              <a:rPr lang="fr-FR" sz="2400" b="1">
                <a:solidFill>
                  <a:srgbClr val="737373"/>
                </a:solidFill>
                <a:latin typeface="Arial" panose="020B0604020202020204" pitchFamily="34" charset="0"/>
                <a:cs typeface="Arial" panose="020B0604020202020204" pitchFamily="34" charset="0"/>
              </a:rPr>
              <a:t>Les interrupteurs et prises</a:t>
            </a:r>
          </a:p>
        </p:txBody>
      </p:sp>
      <p:pic>
        <p:nvPicPr>
          <p:cNvPr id="12" name="Image 11" descr="Une image contenant dessin, horloge&#10;&#10;Description générée automatiquement">
            <a:extLst>
              <a:ext uri="{FF2B5EF4-FFF2-40B4-BE49-F238E27FC236}">
                <a16:creationId xmlns:a16="http://schemas.microsoft.com/office/drawing/2014/main" id="{08051A18-CA8F-4601-85AF-9A5A3C40351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652817" y="1553028"/>
            <a:ext cx="900000" cy="900000"/>
          </a:xfrm>
          <a:prstGeom prst="rect">
            <a:avLst/>
          </a:prstGeom>
        </p:spPr>
      </p:pic>
    </p:spTree>
    <p:extLst>
      <p:ext uri="{BB962C8B-B14F-4D97-AF65-F5344CB8AC3E}">
        <p14:creationId xmlns:p14="http://schemas.microsoft.com/office/powerpoint/2010/main" val="127359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 7" descr="Une image contenant intérieur, lit, pièce, blanc&#10;&#10;Description générée automatiquement">
            <a:extLst>
              <a:ext uri="{FF2B5EF4-FFF2-40B4-BE49-F238E27FC236}">
                <a16:creationId xmlns:a16="http://schemas.microsoft.com/office/drawing/2014/main" id="{062DBA78-52E1-4140-9D68-28D448D1812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02825" y="501089"/>
            <a:ext cx="1838566" cy="3666595"/>
          </a:xfrm>
          <a:prstGeom prst="rect">
            <a:avLst/>
          </a:prstGeom>
        </p:spPr>
      </p:pic>
      <p:pic>
        <p:nvPicPr>
          <p:cNvPr id="10" name="Image 9" descr="Une image contenant intérieur, fenêtre, assis, pièce&#10;&#10;Description générée automatiquement">
            <a:extLst>
              <a:ext uri="{FF2B5EF4-FFF2-40B4-BE49-F238E27FC236}">
                <a16:creationId xmlns:a16="http://schemas.microsoft.com/office/drawing/2014/main" id="{7C1E0BDD-038C-4A15-AE39-A26808455A3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88075" y="501090"/>
            <a:ext cx="1683420" cy="3663684"/>
          </a:xfrm>
          <a:prstGeom prst="rect">
            <a:avLst/>
          </a:prstGeom>
        </p:spPr>
      </p:pic>
      <p:pic>
        <p:nvPicPr>
          <p:cNvPr id="11" name="Image 10" descr="Une image contenant intérieur, rayon, miroir, blanc&#10;&#10;Description générée automatiquement">
            <a:extLst>
              <a:ext uri="{FF2B5EF4-FFF2-40B4-BE49-F238E27FC236}">
                <a16:creationId xmlns:a16="http://schemas.microsoft.com/office/drawing/2014/main" id="{273B47B7-D26F-4BB3-B46F-8C59902F7C4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23495" y="501090"/>
            <a:ext cx="2532505" cy="2208902"/>
          </a:xfrm>
          <a:prstGeom prst="rect">
            <a:avLst/>
          </a:prstGeom>
        </p:spPr>
      </p:pic>
      <p:pic>
        <p:nvPicPr>
          <p:cNvPr id="7" name="Image 6" descr="Une image contenant chaise, intérieur, table, assis&#10;&#10;Description générée automatiquement">
            <a:extLst>
              <a:ext uri="{FF2B5EF4-FFF2-40B4-BE49-F238E27FC236}">
                <a16:creationId xmlns:a16="http://schemas.microsoft.com/office/drawing/2014/main" id="{4C106929-B599-4BD8-B11F-DAE06C4A2C3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3"/>
          <a:stretch/>
        </p:blipFill>
        <p:spPr>
          <a:xfrm>
            <a:off x="4512866" y="2959082"/>
            <a:ext cx="2543134" cy="4097503"/>
          </a:xfrm>
          <a:prstGeom prst="rect">
            <a:avLst/>
          </a:prstGeom>
        </p:spPr>
      </p:pic>
      <p:pic>
        <p:nvPicPr>
          <p:cNvPr id="12" name="Image 11" descr="Une image contenant intérieur, fenêtre, table, miroir&#10;&#10;Description générée automatiquement">
            <a:extLst>
              <a:ext uri="{FF2B5EF4-FFF2-40B4-BE49-F238E27FC236}">
                <a16:creationId xmlns:a16="http://schemas.microsoft.com/office/drawing/2014/main" id="{A783C956-1B2D-467A-BDF3-9955C5239B7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1" t="-221" r="-4269"/>
          <a:stretch/>
        </p:blipFill>
        <p:spPr>
          <a:xfrm>
            <a:off x="502825" y="4416773"/>
            <a:ext cx="3918498" cy="2639812"/>
          </a:xfrm>
          <a:prstGeom prst="rect">
            <a:avLst/>
          </a:prstGeom>
        </p:spPr>
      </p:pic>
    </p:spTree>
    <p:extLst>
      <p:ext uri="{BB962C8B-B14F-4D97-AF65-F5344CB8AC3E}">
        <p14:creationId xmlns:p14="http://schemas.microsoft.com/office/powerpoint/2010/main" val="941464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277938"/>
            <a:ext cx="7559676" cy="41485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ZoneTexte 3">
            <a:extLst>
              <a:ext uri="{FF2B5EF4-FFF2-40B4-BE49-F238E27FC236}">
                <a16:creationId xmlns:a16="http://schemas.microsoft.com/office/drawing/2014/main" id="{B944022D-813E-4B54-B88B-612B5712DDFB}"/>
              </a:ext>
            </a:extLst>
          </p:cNvPr>
          <p:cNvSpPr txBox="1"/>
          <p:nvPr/>
        </p:nvSpPr>
        <p:spPr>
          <a:xfrm>
            <a:off x="755649" y="6017852"/>
            <a:ext cx="6084889" cy="954107"/>
          </a:xfrm>
          <a:prstGeom prst="rect">
            <a:avLst/>
          </a:prstGeom>
          <a:noFill/>
        </p:spPr>
        <p:txBody>
          <a:bodyPr wrap="square" lIns="0" tIns="0" rIns="0" bIns="0" rtlCol="0" anchor="t">
            <a:noAutofit/>
          </a:bodyPr>
          <a:lstStyle/>
          <a:p>
            <a:r>
              <a:rPr lang="fr-FR" sz="1400" dirty="0">
                <a:solidFill>
                  <a:srgbClr val="737373"/>
                </a:solidFill>
                <a:latin typeface="Arial"/>
                <a:cs typeface="Arial"/>
              </a:rPr>
              <a:t>Alliez sobriété et élégance avec la gamme </a:t>
            </a:r>
            <a:r>
              <a:rPr lang="fr-FR" sz="1400" dirty="0" err="1">
                <a:solidFill>
                  <a:srgbClr val="737373"/>
                </a:solidFill>
                <a:latin typeface="Arial"/>
                <a:cs typeface="Arial"/>
              </a:rPr>
              <a:t>essensya</a:t>
            </a:r>
            <a:r>
              <a:rPr lang="fr-FR" sz="1400" dirty="0">
                <a:solidFill>
                  <a:srgbClr val="737373"/>
                </a:solidFill>
                <a:latin typeface="Arial"/>
                <a:cs typeface="Arial"/>
              </a:rPr>
              <a:t>. Celle-ci trouvera naturellement sa place dans votre intérieur. Son esprit minimaliste très tendance s’adapte à tous types d’habitation et de décoration, choisissez parmi 8 finitions. </a:t>
            </a:r>
            <a:endParaRPr lang="fr-FR" sz="1400" dirty="0">
              <a:ea typeface="+mn-lt"/>
              <a:cs typeface="+mn-lt"/>
            </a:endParaRPr>
          </a:p>
          <a:p>
            <a:endParaRPr lang="fr-FR" sz="1400" dirty="0">
              <a:solidFill>
                <a:srgbClr val="737373"/>
              </a:solidFill>
              <a:latin typeface="Arial" panose="020B0604020202020204" pitchFamily="34" charset="0"/>
              <a:cs typeface="Arial" panose="020B0604020202020204" pitchFamily="34" charset="0"/>
            </a:endParaRPr>
          </a:p>
        </p:txBody>
      </p:sp>
      <p:sp>
        <p:nvSpPr>
          <p:cNvPr id="5" name="ZoneTexte 15">
            <a:extLst>
              <a:ext uri="{FF2B5EF4-FFF2-40B4-BE49-F238E27FC236}">
                <a16:creationId xmlns:a16="http://schemas.microsoft.com/office/drawing/2014/main" id="{144F2A8A-B98D-450C-B7F1-E11D1AF3B679}"/>
              </a:ext>
            </a:extLst>
          </p:cNvPr>
          <p:cNvSpPr txBox="1"/>
          <p:nvPr/>
        </p:nvSpPr>
        <p:spPr>
          <a:xfrm>
            <a:off x="755649" y="5612132"/>
            <a:ext cx="2534306"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fr-FR" b="1">
                <a:solidFill>
                  <a:srgbClr val="737373"/>
                </a:solidFill>
                <a:latin typeface="Arial"/>
              </a:rPr>
              <a:t>essensya</a:t>
            </a:r>
            <a:endParaRPr lang="fr-FR" b="1" err="1">
              <a:solidFill>
                <a:srgbClr val="737373"/>
              </a:solidFill>
              <a:latin typeface="Arial"/>
            </a:endParaRPr>
          </a:p>
        </p:txBody>
      </p:sp>
      <p:cxnSp>
        <p:nvCxnSpPr>
          <p:cNvPr id="25" name="Connecteur droit 4">
            <a:extLst>
              <a:ext uri="{FF2B5EF4-FFF2-40B4-BE49-F238E27FC236}">
                <a16:creationId xmlns:a16="http://schemas.microsoft.com/office/drawing/2014/main" id="{A19FEB2E-948B-4DB1-BFAB-E448D26E1341}"/>
              </a:ext>
            </a:extLst>
          </p:cNvPr>
          <p:cNvCxnSpPr>
            <a:cxnSpLocks/>
          </p:cNvCxnSpPr>
          <p:nvPr/>
        </p:nvCxnSpPr>
        <p:spPr>
          <a:xfrm>
            <a:off x="3266281" y="987198"/>
            <a:ext cx="1027113" cy="0"/>
          </a:xfrm>
          <a:prstGeom prst="line">
            <a:avLst/>
          </a:prstGeom>
          <a:ln>
            <a:solidFill>
              <a:srgbClr val="00AAE1"/>
            </a:solidFill>
          </a:ln>
        </p:spPr>
        <p:style>
          <a:lnRef idx="1">
            <a:schemeClr val="accent1"/>
          </a:lnRef>
          <a:fillRef idx="0">
            <a:schemeClr val="accent1"/>
          </a:fillRef>
          <a:effectRef idx="0">
            <a:schemeClr val="accent1"/>
          </a:effectRef>
          <a:fontRef idx="minor">
            <a:schemeClr val="tx1"/>
          </a:fontRef>
        </p:style>
      </p:cxnSp>
      <p:sp>
        <p:nvSpPr>
          <p:cNvPr id="28" name="ZoneTexte 2">
            <a:extLst>
              <a:ext uri="{FF2B5EF4-FFF2-40B4-BE49-F238E27FC236}">
                <a16:creationId xmlns:a16="http://schemas.microsoft.com/office/drawing/2014/main" id="{E38C642B-9E46-46BC-8FB4-E23F08497D5C}"/>
              </a:ext>
            </a:extLst>
          </p:cNvPr>
          <p:cNvSpPr txBox="1"/>
          <p:nvPr/>
        </p:nvSpPr>
        <p:spPr>
          <a:xfrm>
            <a:off x="-1" y="359720"/>
            <a:ext cx="7559675" cy="455992"/>
          </a:xfrm>
          <a:prstGeom prst="rect">
            <a:avLst/>
          </a:prstGeom>
          <a:noFill/>
        </p:spPr>
        <p:txBody>
          <a:bodyPr wrap="square" lIns="0" tIns="0" rIns="0" bIns="0" rtlCol="0" anchor="ctr">
            <a:noAutofit/>
          </a:bodyPr>
          <a:lstStyle/>
          <a:p>
            <a:pPr algn="ctr"/>
            <a:r>
              <a:rPr lang="fr-FR" sz="2400" b="1">
                <a:solidFill>
                  <a:srgbClr val="737373"/>
                </a:solidFill>
                <a:latin typeface="Arial" panose="020B0604020202020204" pitchFamily="34" charset="0"/>
                <a:cs typeface="Arial" panose="020B0604020202020204" pitchFamily="34" charset="0"/>
              </a:rPr>
              <a:t>Les interrupteurs et prises</a:t>
            </a:r>
          </a:p>
        </p:txBody>
      </p:sp>
      <p:grpSp>
        <p:nvGrpSpPr>
          <p:cNvPr id="3" name="Groupe 22">
            <a:extLst>
              <a:ext uri="{FF2B5EF4-FFF2-40B4-BE49-F238E27FC236}">
                <a16:creationId xmlns:a16="http://schemas.microsoft.com/office/drawing/2014/main" id="{750E7D02-A16F-BF07-9DF5-DC7915C3C4A7}"/>
              </a:ext>
            </a:extLst>
          </p:cNvPr>
          <p:cNvGrpSpPr/>
          <p:nvPr/>
        </p:nvGrpSpPr>
        <p:grpSpPr>
          <a:xfrm>
            <a:off x="1768653" y="2546489"/>
            <a:ext cx="4058880" cy="1909909"/>
            <a:chOff x="1768653" y="2546489"/>
            <a:chExt cx="4058880" cy="1909909"/>
          </a:xfrm>
        </p:grpSpPr>
        <p:pic>
          <p:nvPicPr>
            <p:cNvPr id="4" name="Image 5">
              <a:extLst>
                <a:ext uri="{FF2B5EF4-FFF2-40B4-BE49-F238E27FC236}">
                  <a16:creationId xmlns:a16="http://schemas.microsoft.com/office/drawing/2014/main" id="{A9F49284-760E-9A6B-E258-D84D8FF2698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20407" y="3624189"/>
              <a:ext cx="807126" cy="807126"/>
            </a:xfrm>
            <a:prstGeom prst="rect">
              <a:avLst/>
            </a:prstGeom>
          </p:spPr>
        </p:pic>
        <p:pic>
          <p:nvPicPr>
            <p:cNvPr id="6" name="Image 7" descr="Une image contenant moniteur, ordinateur, signe&#10;&#10;Description générée automatiquement">
              <a:extLst>
                <a:ext uri="{FF2B5EF4-FFF2-40B4-BE49-F238E27FC236}">
                  <a16:creationId xmlns:a16="http://schemas.microsoft.com/office/drawing/2014/main" id="{5C2C030D-AB51-7694-BB10-7BC715A7428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36489" y="3624189"/>
              <a:ext cx="807126" cy="807126"/>
            </a:xfrm>
            <a:prstGeom prst="rect">
              <a:avLst/>
            </a:prstGeom>
          </p:spPr>
        </p:pic>
        <p:pic>
          <p:nvPicPr>
            <p:cNvPr id="7" name="Image 9" descr="Une image contenant moniteur, cadre&#10;&#10;Description générée automatiquement">
              <a:extLst>
                <a:ext uri="{FF2B5EF4-FFF2-40B4-BE49-F238E27FC236}">
                  <a16:creationId xmlns:a16="http://schemas.microsoft.com/office/drawing/2014/main" id="{CC70BC5D-0EFF-430C-3DE5-123536CB25E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52571" y="3624189"/>
              <a:ext cx="807126" cy="807126"/>
            </a:xfrm>
            <a:prstGeom prst="rect">
              <a:avLst/>
            </a:prstGeom>
          </p:spPr>
        </p:pic>
        <p:pic>
          <p:nvPicPr>
            <p:cNvPr id="8" name="Image 11" descr="Une image contenant texte, vert, intérieur&#10;&#10;Description générée automatiquement">
              <a:extLst>
                <a:ext uri="{FF2B5EF4-FFF2-40B4-BE49-F238E27FC236}">
                  <a16:creationId xmlns:a16="http://schemas.microsoft.com/office/drawing/2014/main" id="{6FA49870-2573-8972-8E99-E4FA8CF1DBC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84981" y="3649272"/>
              <a:ext cx="807126" cy="807126"/>
            </a:xfrm>
            <a:prstGeom prst="rect">
              <a:avLst/>
            </a:prstGeom>
          </p:spPr>
        </p:pic>
        <p:pic>
          <p:nvPicPr>
            <p:cNvPr id="9" name="Image 14" descr="Une image contenant texte, moniteur, intérieur, mur&#10;&#10;Description générée automatiquement">
              <a:extLst>
                <a:ext uri="{FF2B5EF4-FFF2-40B4-BE49-F238E27FC236}">
                  <a16:creationId xmlns:a16="http://schemas.microsoft.com/office/drawing/2014/main" id="{A57EA266-6BE2-8A0F-B9C2-E31B66D9F10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20407" y="2546489"/>
              <a:ext cx="807126" cy="807126"/>
            </a:xfrm>
            <a:prstGeom prst="rect">
              <a:avLst/>
            </a:prstGeom>
          </p:spPr>
        </p:pic>
        <p:pic>
          <p:nvPicPr>
            <p:cNvPr id="10" name="Image 17">
              <a:extLst>
                <a:ext uri="{FF2B5EF4-FFF2-40B4-BE49-F238E27FC236}">
                  <a16:creationId xmlns:a16="http://schemas.microsoft.com/office/drawing/2014/main" id="{2FE1FFB4-DDBD-6D81-7C91-E20F273E2DA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36489" y="2546489"/>
              <a:ext cx="807126" cy="807126"/>
            </a:xfrm>
            <a:prstGeom prst="rect">
              <a:avLst/>
            </a:prstGeom>
          </p:spPr>
        </p:pic>
        <p:pic>
          <p:nvPicPr>
            <p:cNvPr id="11" name="Image 19" descr="Une image contenant jack&#10;&#10;Description générée automatiquement">
              <a:extLst>
                <a:ext uri="{FF2B5EF4-FFF2-40B4-BE49-F238E27FC236}">
                  <a16:creationId xmlns:a16="http://schemas.microsoft.com/office/drawing/2014/main" id="{3987A61C-7E36-A248-58D9-EFB7116E73A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852571" y="2546489"/>
              <a:ext cx="807126" cy="807126"/>
            </a:xfrm>
            <a:prstGeom prst="rect">
              <a:avLst/>
            </a:prstGeom>
          </p:spPr>
        </p:pic>
        <p:pic>
          <p:nvPicPr>
            <p:cNvPr id="12" name="Image 21" descr="Une image contenant moniteur, intérieur&#10;&#10;Description générée automatiquement">
              <a:extLst>
                <a:ext uri="{FF2B5EF4-FFF2-40B4-BE49-F238E27FC236}">
                  <a16:creationId xmlns:a16="http://schemas.microsoft.com/office/drawing/2014/main" id="{0F09C787-88C1-732B-35F3-B86FDD5A975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768653" y="2546489"/>
              <a:ext cx="807126" cy="807126"/>
            </a:xfrm>
            <a:prstGeom prst="rect">
              <a:avLst/>
            </a:prstGeom>
          </p:spPr>
        </p:pic>
      </p:grpSp>
    </p:spTree>
    <p:extLst>
      <p:ext uri="{BB962C8B-B14F-4D97-AF65-F5344CB8AC3E}">
        <p14:creationId xmlns:p14="http://schemas.microsoft.com/office/powerpoint/2010/main" val="804793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9B3F16A-79FD-4BB0-B8F6-7D7C64C4448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4413"/>
          <a:stretch/>
        </p:blipFill>
        <p:spPr>
          <a:xfrm>
            <a:off x="503236" y="4589253"/>
            <a:ext cx="3801003" cy="2467184"/>
          </a:xfrm>
          <a:prstGeom prst="rect">
            <a:avLst/>
          </a:prstGeom>
        </p:spPr>
      </p:pic>
      <p:pic>
        <p:nvPicPr>
          <p:cNvPr id="5" name="Image 4">
            <a:extLst>
              <a:ext uri="{FF2B5EF4-FFF2-40B4-BE49-F238E27FC236}">
                <a16:creationId xmlns:a16="http://schemas.microsoft.com/office/drawing/2014/main" id="{1FA3F711-D2CE-44E4-A16B-F84FED636B2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943" t="681"/>
          <a:stretch/>
        </p:blipFill>
        <p:spPr>
          <a:xfrm>
            <a:off x="503236" y="503237"/>
            <a:ext cx="2491989" cy="3834015"/>
          </a:xfrm>
          <a:prstGeom prst="rect">
            <a:avLst/>
          </a:prstGeom>
        </p:spPr>
      </p:pic>
      <p:pic>
        <p:nvPicPr>
          <p:cNvPr id="7" name="Image 6">
            <a:extLst>
              <a:ext uri="{FF2B5EF4-FFF2-40B4-BE49-F238E27FC236}">
                <a16:creationId xmlns:a16="http://schemas.microsoft.com/office/drawing/2014/main" id="{2EE1FCE7-BA76-45E9-A9E7-2AF3A6D0053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255435" y="503237"/>
            <a:ext cx="3801003" cy="3834015"/>
          </a:xfrm>
          <a:prstGeom prst="rect">
            <a:avLst/>
          </a:prstGeom>
        </p:spPr>
      </p:pic>
      <p:pic>
        <p:nvPicPr>
          <p:cNvPr id="12" name="Image 11">
            <a:extLst>
              <a:ext uri="{FF2B5EF4-FFF2-40B4-BE49-F238E27FC236}">
                <a16:creationId xmlns:a16="http://schemas.microsoft.com/office/drawing/2014/main" id="{D36F307E-2A6C-4A57-A3DF-5781DA94D28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435267" y="4589254"/>
            <a:ext cx="2621171" cy="2467183"/>
          </a:xfrm>
          <a:prstGeom prst="rect">
            <a:avLst/>
          </a:prstGeom>
        </p:spPr>
      </p:pic>
    </p:spTree>
    <p:extLst>
      <p:ext uri="{BB962C8B-B14F-4D97-AF65-F5344CB8AC3E}">
        <p14:creationId xmlns:p14="http://schemas.microsoft.com/office/powerpoint/2010/main" val="1734914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277938"/>
            <a:ext cx="7559676" cy="41485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ZoneTexte 3">
            <a:extLst>
              <a:ext uri="{FF2B5EF4-FFF2-40B4-BE49-F238E27FC236}">
                <a16:creationId xmlns:a16="http://schemas.microsoft.com/office/drawing/2014/main" id="{B944022D-813E-4B54-B88B-612B5712DDFB}"/>
              </a:ext>
            </a:extLst>
          </p:cNvPr>
          <p:cNvSpPr txBox="1"/>
          <p:nvPr/>
        </p:nvSpPr>
        <p:spPr>
          <a:xfrm>
            <a:off x="755649" y="6017852"/>
            <a:ext cx="6084889" cy="954107"/>
          </a:xfrm>
          <a:prstGeom prst="rect">
            <a:avLst/>
          </a:prstGeom>
          <a:noFill/>
        </p:spPr>
        <p:txBody>
          <a:bodyPr wrap="square" lIns="0" tIns="0" rIns="0" bIns="0" rtlCol="0">
            <a:noAutofit/>
          </a:bodyPr>
          <a:lstStyle/>
          <a:p>
            <a:r>
              <a:rPr lang="fr-FR" sz="1400">
                <a:solidFill>
                  <a:srgbClr val="737373"/>
                </a:solidFill>
                <a:latin typeface="Arial" panose="020B0604020202020204" pitchFamily="34" charset="0"/>
                <a:cs typeface="Arial" panose="020B0604020202020204" pitchFamily="34" charset="0"/>
              </a:rPr>
              <a:t>Choisissez un appareillage mural étanche pour une utilisation dans </a:t>
            </a:r>
            <a:br>
              <a:rPr lang="fr-FR" sz="1400">
                <a:solidFill>
                  <a:srgbClr val="737373"/>
                </a:solidFill>
                <a:latin typeface="Arial" panose="020B0604020202020204" pitchFamily="34" charset="0"/>
                <a:cs typeface="Arial" panose="020B0604020202020204" pitchFamily="34" charset="0"/>
              </a:rPr>
            </a:br>
            <a:r>
              <a:rPr lang="fr-FR" sz="1400">
                <a:solidFill>
                  <a:srgbClr val="737373"/>
                </a:solidFill>
                <a:latin typeface="Arial" panose="020B0604020202020204" pitchFamily="34" charset="0"/>
                <a:cs typeface="Arial" panose="020B0604020202020204" pitchFamily="34" charset="0"/>
              </a:rPr>
              <a:t>votre garage ou en extérieur. La gamme </a:t>
            </a:r>
            <a:r>
              <a:rPr lang="fr-FR" sz="1400" err="1">
                <a:solidFill>
                  <a:srgbClr val="737373"/>
                </a:solidFill>
                <a:latin typeface="Arial" panose="020B0604020202020204" pitchFamily="34" charset="0"/>
                <a:cs typeface="Arial" panose="020B0604020202020204" pitchFamily="34" charset="0"/>
              </a:rPr>
              <a:t>cubyko</a:t>
            </a:r>
            <a:r>
              <a:rPr lang="fr-FR" sz="1400">
                <a:solidFill>
                  <a:srgbClr val="737373"/>
                </a:solidFill>
                <a:latin typeface="Arial" panose="020B0604020202020204" pitchFamily="34" charset="0"/>
                <a:cs typeface="Arial" panose="020B0604020202020204" pitchFamily="34" charset="0"/>
              </a:rPr>
              <a:t> se distingue par son design simple qui s’adapte à tous les environnements et résiste à toutes les saisons. Ajoutez la collerette lumineuse pour une utilisation en fonction témoin </a:t>
            </a:r>
            <a:br>
              <a:rPr lang="fr-FR" sz="1400">
                <a:solidFill>
                  <a:srgbClr val="737373"/>
                </a:solidFill>
                <a:latin typeface="Arial" panose="020B0604020202020204" pitchFamily="34" charset="0"/>
                <a:cs typeface="Arial" panose="020B0604020202020204" pitchFamily="34" charset="0"/>
              </a:rPr>
            </a:br>
            <a:r>
              <a:rPr lang="fr-FR" sz="1400">
                <a:solidFill>
                  <a:srgbClr val="737373"/>
                </a:solidFill>
                <a:latin typeface="Arial" panose="020B0604020202020204" pitchFamily="34" charset="0"/>
                <a:cs typeface="Arial" panose="020B0604020202020204" pitchFamily="34" charset="0"/>
              </a:rPr>
              <a:t>ou signalisation. </a:t>
            </a:r>
          </a:p>
        </p:txBody>
      </p:sp>
      <p:sp>
        <p:nvSpPr>
          <p:cNvPr id="5" name="ZoneTexte 15">
            <a:extLst>
              <a:ext uri="{FF2B5EF4-FFF2-40B4-BE49-F238E27FC236}">
                <a16:creationId xmlns:a16="http://schemas.microsoft.com/office/drawing/2014/main" id="{144F2A8A-B98D-450C-B7F1-E11D1AF3B679}"/>
              </a:ext>
            </a:extLst>
          </p:cNvPr>
          <p:cNvSpPr txBox="1"/>
          <p:nvPr/>
        </p:nvSpPr>
        <p:spPr>
          <a:xfrm>
            <a:off x="755649" y="5612132"/>
            <a:ext cx="2534306"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fr-FR" b="1">
                <a:solidFill>
                  <a:srgbClr val="737373"/>
                </a:solidFill>
                <a:latin typeface="Arial"/>
              </a:rPr>
              <a:t>cubyko</a:t>
            </a:r>
            <a:endParaRPr lang="fr-FR" b="1" err="1">
              <a:solidFill>
                <a:srgbClr val="737373"/>
              </a:solidFill>
              <a:latin typeface="Arial"/>
            </a:endParaRPr>
          </a:p>
        </p:txBody>
      </p:sp>
      <p:cxnSp>
        <p:nvCxnSpPr>
          <p:cNvPr id="25" name="Connecteur droit 4">
            <a:extLst>
              <a:ext uri="{FF2B5EF4-FFF2-40B4-BE49-F238E27FC236}">
                <a16:creationId xmlns:a16="http://schemas.microsoft.com/office/drawing/2014/main" id="{A19FEB2E-948B-4DB1-BFAB-E448D26E1341}"/>
              </a:ext>
            </a:extLst>
          </p:cNvPr>
          <p:cNvCxnSpPr>
            <a:cxnSpLocks/>
          </p:cNvCxnSpPr>
          <p:nvPr/>
        </p:nvCxnSpPr>
        <p:spPr>
          <a:xfrm>
            <a:off x="3266281" y="987198"/>
            <a:ext cx="1027113" cy="0"/>
          </a:xfrm>
          <a:prstGeom prst="line">
            <a:avLst/>
          </a:prstGeom>
          <a:ln>
            <a:solidFill>
              <a:srgbClr val="00AAE1"/>
            </a:solidFill>
          </a:ln>
        </p:spPr>
        <p:style>
          <a:lnRef idx="1">
            <a:schemeClr val="accent1"/>
          </a:lnRef>
          <a:fillRef idx="0">
            <a:schemeClr val="accent1"/>
          </a:fillRef>
          <a:effectRef idx="0">
            <a:schemeClr val="accent1"/>
          </a:effectRef>
          <a:fontRef idx="minor">
            <a:schemeClr val="tx1"/>
          </a:fontRef>
        </p:style>
      </p:cxnSp>
      <p:sp>
        <p:nvSpPr>
          <p:cNvPr id="28" name="ZoneTexte 2">
            <a:extLst>
              <a:ext uri="{FF2B5EF4-FFF2-40B4-BE49-F238E27FC236}">
                <a16:creationId xmlns:a16="http://schemas.microsoft.com/office/drawing/2014/main" id="{E38C642B-9E46-46BC-8FB4-E23F08497D5C}"/>
              </a:ext>
            </a:extLst>
          </p:cNvPr>
          <p:cNvSpPr txBox="1"/>
          <p:nvPr/>
        </p:nvSpPr>
        <p:spPr>
          <a:xfrm>
            <a:off x="-1" y="395288"/>
            <a:ext cx="7559675" cy="455992"/>
          </a:xfrm>
          <a:prstGeom prst="rect">
            <a:avLst/>
          </a:prstGeom>
          <a:noFill/>
        </p:spPr>
        <p:txBody>
          <a:bodyPr wrap="square" lIns="0" tIns="0" rIns="0" bIns="0" rtlCol="0" anchor="ctr">
            <a:noAutofit/>
          </a:bodyPr>
          <a:lstStyle/>
          <a:p>
            <a:pPr algn="ctr"/>
            <a:r>
              <a:rPr lang="fr-FR" sz="2400" b="1">
                <a:solidFill>
                  <a:srgbClr val="737373"/>
                </a:solidFill>
                <a:latin typeface="Arial" panose="020B0604020202020204" pitchFamily="34" charset="0"/>
                <a:cs typeface="Arial" panose="020B0604020202020204" pitchFamily="34" charset="0"/>
              </a:rPr>
              <a:t>Les interrupteurs et prises</a:t>
            </a:r>
          </a:p>
        </p:txBody>
      </p:sp>
      <p:grpSp>
        <p:nvGrpSpPr>
          <p:cNvPr id="27" name="Groupe 26">
            <a:extLst>
              <a:ext uri="{FF2B5EF4-FFF2-40B4-BE49-F238E27FC236}">
                <a16:creationId xmlns:a16="http://schemas.microsoft.com/office/drawing/2014/main" id="{FB0501E6-D1F2-49F9-972E-D5F4EED4C3A2}"/>
              </a:ext>
            </a:extLst>
          </p:cNvPr>
          <p:cNvGrpSpPr/>
          <p:nvPr/>
        </p:nvGrpSpPr>
        <p:grpSpPr>
          <a:xfrm>
            <a:off x="1374831" y="2065763"/>
            <a:ext cx="4810012" cy="2819686"/>
            <a:chOff x="1550257" y="3658752"/>
            <a:chExt cx="4619023" cy="2707726"/>
          </a:xfrm>
        </p:grpSpPr>
        <p:pic>
          <p:nvPicPr>
            <p:cNvPr id="29" name="Image 28">
              <a:extLst>
                <a:ext uri="{FF2B5EF4-FFF2-40B4-BE49-F238E27FC236}">
                  <a16:creationId xmlns:a16="http://schemas.microsoft.com/office/drawing/2014/main" id="{AD91A0FE-FFDA-4F42-A29C-7C5BE3EACA1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50257" y="3759966"/>
              <a:ext cx="866094" cy="866094"/>
            </a:xfrm>
            <a:prstGeom prst="rect">
              <a:avLst/>
            </a:prstGeom>
          </p:spPr>
        </p:pic>
        <p:pic>
          <p:nvPicPr>
            <p:cNvPr id="30" name="Image 29">
              <a:extLst>
                <a:ext uri="{FF2B5EF4-FFF2-40B4-BE49-F238E27FC236}">
                  <a16:creationId xmlns:a16="http://schemas.microsoft.com/office/drawing/2014/main" id="{8549123E-F72D-43F6-B28B-0D90D657B23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84537" y="5146475"/>
              <a:ext cx="993309" cy="993309"/>
            </a:xfrm>
            <a:prstGeom prst="rect">
              <a:avLst/>
            </a:prstGeom>
          </p:spPr>
        </p:pic>
        <p:pic>
          <p:nvPicPr>
            <p:cNvPr id="31" name="Image 30">
              <a:extLst>
                <a:ext uri="{FF2B5EF4-FFF2-40B4-BE49-F238E27FC236}">
                  <a16:creationId xmlns:a16="http://schemas.microsoft.com/office/drawing/2014/main" id="{91C9A0C5-7350-4D36-B1F1-DBE7D8D078D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38625" y="5079132"/>
              <a:ext cx="1163981" cy="1127994"/>
            </a:xfrm>
            <a:prstGeom prst="rect">
              <a:avLst/>
            </a:prstGeom>
          </p:spPr>
        </p:pic>
        <p:pic>
          <p:nvPicPr>
            <p:cNvPr id="32" name="Image 31">
              <a:extLst>
                <a:ext uri="{FF2B5EF4-FFF2-40B4-BE49-F238E27FC236}">
                  <a16:creationId xmlns:a16="http://schemas.microsoft.com/office/drawing/2014/main" id="{1FA42C78-B548-4960-9337-9324D3E79C0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67858" y="5065056"/>
              <a:ext cx="1301422" cy="1301422"/>
            </a:xfrm>
            <a:prstGeom prst="rect">
              <a:avLst/>
            </a:prstGeom>
          </p:spPr>
        </p:pic>
        <p:pic>
          <p:nvPicPr>
            <p:cNvPr id="33" name="Image 32">
              <a:extLst>
                <a:ext uri="{FF2B5EF4-FFF2-40B4-BE49-F238E27FC236}">
                  <a16:creationId xmlns:a16="http://schemas.microsoft.com/office/drawing/2014/main" id="{38E18756-F2A9-41C6-9986-F8CCED54971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980936" y="3759965"/>
              <a:ext cx="870951" cy="870951"/>
            </a:xfrm>
            <a:prstGeom prst="rect">
              <a:avLst/>
            </a:prstGeom>
          </p:spPr>
        </p:pic>
        <p:pic>
          <p:nvPicPr>
            <p:cNvPr id="34" name="Image 33">
              <a:extLst>
                <a:ext uri="{FF2B5EF4-FFF2-40B4-BE49-F238E27FC236}">
                  <a16:creationId xmlns:a16="http://schemas.microsoft.com/office/drawing/2014/main" id="{71154E12-437A-4339-81B3-02C0D1943B1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385820" y="3658752"/>
              <a:ext cx="967308" cy="967308"/>
            </a:xfrm>
            <a:prstGeom prst="rect">
              <a:avLst/>
            </a:prstGeom>
          </p:spPr>
        </p:pic>
      </p:grpSp>
    </p:spTree>
    <p:extLst>
      <p:ext uri="{BB962C8B-B14F-4D97-AF65-F5344CB8AC3E}">
        <p14:creationId xmlns:p14="http://schemas.microsoft.com/office/powerpoint/2010/main" val="3550839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 6" descr="Une image contenant en bois, assis, côté, blanc&#10;&#10;Description générée automatiquement">
            <a:extLst>
              <a:ext uri="{FF2B5EF4-FFF2-40B4-BE49-F238E27FC236}">
                <a16:creationId xmlns:a16="http://schemas.microsoft.com/office/drawing/2014/main" id="{47067A4C-745D-44E0-B921-5C2C601BE9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537101" y="503238"/>
            <a:ext cx="3519337" cy="6553200"/>
          </a:xfrm>
          <a:prstGeom prst="rect">
            <a:avLst/>
          </a:prstGeom>
        </p:spPr>
      </p:pic>
      <p:pic>
        <p:nvPicPr>
          <p:cNvPr id="3" name="Image 2">
            <a:extLst>
              <a:ext uri="{FF2B5EF4-FFF2-40B4-BE49-F238E27FC236}">
                <a16:creationId xmlns:a16="http://schemas.microsoft.com/office/drawing/2014/main" id="{726209B0-8C03-43A4-9D66-0CBE6C97592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4297" b="2820"/>
          <a:stretch/>
        </p:blipFill>
        <p:spPr>
          <a:xfrm>
            <a:off x="503237" y="503237"/>
            <a:ext cx="2781864" cy="3871245"/>
          </a:xfrm>
          <a:prstGeom prst="rect">
            <a:avLst/>
          </a:prstGeom>
        </p:spPr>
      </p:pic>
      <p:pic>
        <p:nvPicPr>
          <p:cNvPr id="5" name="Image 4">
            <a:extLst>
              <a:ext uri="{FF2B5EF4-FFF2-40B4-BE49-F238E27FC236}">
                <a16:creationId xmlns:a16="http://schemas.microsoft.com/office/drawing/2014/main" id="{457767B9-5507-4B9E-84F7-0261FFC5EF9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03237" y="4569917"/>
            <a:ext cx="2781864" cy="2486521"/>
          </a:xfrm>
          <a:prstGeom prst="rect">
            <a:avLst/>
          </a:prstGeom>
        </p:spPr>
      </p:pic>
      <p:pic>
        <p:nvPicPr>
          <p:cNvPr id="10" name="Image 9">
            <a:extLst>
              <a:ext uri="{FF2B5EF4-FFF2-40B4-BE49-F238E27FC236}">
                <a16:creationId xmlns:a16="http://schemas.microsoft.com/office/drawing/2014/main" id="{BF43E094-3E14-40B5-9E88-4812DAA7547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1104" r="7385"/>
          <a:stretch/>
        </p:blipFill>
        <p:spPr>
          <a:xfrm>
            <a:off x="3537100" y="503238"/>
            <a:ext cx="3519337" cy="6553199"/>
          </a:xfrm>
          <a:prstGeom prst="rect">
            <a:avLst/>
          </a:prstGeom>
        </p:spPr>
      </p:pic>
    </p:spTree>
    <p:extLst>
      <p:ext uri="{BB962C8B-B14F-4D97-AF65-F5344CB8AC3E}">
        <p14:creationId xmlns:p14="http://schemas.microsoft.com/office/powerpoint/2010/main" val="2717436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277938"/>
            <a:ext cx="7559676" cy="41485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ZoneTexte 3">
            <a:extLst>
              <a:ext uri="{FF2B5EF4-FFF2-40B4-BE49-F238E27FC236}">
                <a16:creationId xmlns:a16="http://schemas.microsoft.com/office/drawing/2014/main" id="{B944022D-813E-4B54-B88B-612B5712DDFB}"/>
              </a:ext>
            </a:extLst>
          </p:cNvPr>
          <p:cNvSpPr txBox="1"/>
          <p:nvPr/>
        </p:nvSpPr>
        <p:spPr>
          <a:xfrm>
            <a:off x="755649" y="6017852"/>
            <a:ext cx="6084889" cy="954107"/>
          </a:xfrm>
          <a:prstGeom prst="rect">
            <a:avLst/>
          </a:prstGeom>
          <a:noFill/>
        </p:spPr>
        <p:txBody>
          <a:bodyPr wrap="square" lIns="0" tIns="0" rIns="0" bIns="0" rtlCol="0">
            <a:noAutofit/>
          </a:bodyPr>
          <a:lstStyle/>
          <a:p>
            <a:r>
              <a:rPr lang="fr-FR" sz="1400" dirty="0">
                <a:solidFill>
                  <a:srgbClr val="737373"/>
                </a:solidFill>
                <a:latin typeface="Arial" panose="020B0604020202020204" pitchFamily="34" charset="0"/>
                <a:cs typeface="Arial" panose="020B0604020202020204" pitchFamily="34" charset="0"/>
              </a:rPr>
              <a:t>Vous rénovez votre maison ? </a:t>
            </a:r>
            <a:r>
              <a:rPr lang="fr-FR" sz="1400" dirty="0" err="1">
                <a:solidFill>
                  <a:srgbClr val="737373"/>
                </a:solidFill>
                <a:latin typeface="Arial" panose="020B0604020202020204" pitchFamily="34" charset="0"/>
                <a:cs typeface="Arial" panose="020B0604020202020204" pitchFamily="34" charset="0"/>
              </a:rPr>
              <a:t>ateha</a:t>
            </a:r>
            <a:r>
              <a:rPr lang="fr-FR" sz="1400" dirty="0">
                <a:solidFill>
                  <a:srgbClr val="737373"/>
                </a:solidFill>
                <a:latin typeface="Arial" panose="020B0604020202020204" pitchFamily="34" charset="0"/>
                <a:cs typeface="Arial" panose="020B0604020202020204" pitchFamily="34" charset="0"/>
              </a:rPr>
              <a:t> est la solution idéale sans dégradation de vos murs. Votre installation électrique sera discrète et sécurisée grâce aux systèmes de moulure.</a:t>
            </a:r>
          </a:p>
        </p:txBody>
      </p:sp>
      <p:sp>
        <p:nvSpPr>
          <p:cNvPr id="5" name="ZoneTexte 15">
            <a:extLst>
              <a:ext uri="{FF2B5EF4-FFF2-40B4-BE49-F238E27FC236}">
                <a16:creationId xmlns:a16="http://schemas.microsoft.com/office/drawing/2014/main" id="{144F2A8A-B98D-450C-B7F1-E11D1AF3B679}"/>
              </a:ext>
            </a:extLst>
          </p:cNvPr>
          <p:cNvSpPr txBox="1"/>
          <p:nvPr/>
        </p:nvSpPr>
        <p:spPr>
          <a:xfrm>
            <a:off x="755649" y="5612132"/>
            <a:ext cx="2534306"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fr-FR" b="1">
                <a:solidFill>
                  <a:srgbClr val="737373"/>
                </a:solidFill>
                <a:latin typeface="Arial"/>
              </a:rPr>
              <a:t>ateha</a:t>
            </a:r>
            <a:endParaRPr lang="fr-FR" b="1" err="1">
              <a:solidFill>
                <a:srgbClr val="737373"/>
              </a:solidFill>
              <a:latin typeface="Arial"/>
            </a:endParaRPr>
          </a:p>
        </p:txBody>
      </p:sp>
      <p:cxnSp>
        <p:nvCxnSpPr>
          <p:cNvPr id="25" name="Connecteur droit 4">
            <a:extLst>
              <a:ext uri="{FF2B5EF4-FFF2-40B4-BE49-F238E27FC236}">
                <a16:creationId xmlns:a16="http://schemas.microsoft.com/office/drawing/2014/main" id="{A19FEB2E-948B-4DB1-BFAB-E448D26E1341}"/>
              </a:ext>
            </a:extLst>
          </p:cNvPr>
          <p:cNvCxnSpPr>
            <a:cxnSpLocks/>
          </p:cNvCxnSpPr>
          <p:nvPr/>
        </p:nvCxnSpPr>
        <p:spPr>
          <a:xfrm>
            <a:off x="3266281" y="987198"/>
            <a:ext cx="1027113" cy="0"/>
          </a:xfrm>
          <a:prstGeom prst="line">
            <a:avLst/>
          </a:prstGeom>
          <a:ln>
            <a:solidFill>
              <a:srgbClr val="00AAE1"/>
            </a:solidFill>
          </a:ln>
        </p:spPr>
        <p:style>
          <a:lnRef idx="1">
            <a:schemeClr val="accent1"/>
          </a:lnRef>
          <a:fillRef idx="0">
            <a:schemeClr val="accent1"/>
          </a:fillRef>
          <a:effectRef idx="0">
            <a:schemeClr val="accent1"/>
          </a:effectRef>
          <a:fontRef idx="minor">
            <a:schemeClr val="tx1"/>
          </a:fontRef>
        </p:style>
      </p:cxnSp>
      <p:sp>
        <p:nvSpPr>
          <p:cNvPr id="28" name="ZoneTexte 2">
            <a:extLst>
              <a:ext uri="{FF2B5EF4-FFF2-40B4-BE49-F238E27FC236}">
                <a16:creationId xmlns:a16="http://schemas.microsoft.com/office/drawing/2014/main" id="{E38C642B-9E46-46BC-8FB4-E23F08497D5C}"/>
              </a:ext>
            </a:extLst>
          </p:cNvPr>
          <p:cNvSpPr txBox="1"/>
          <p:nvPr/>
        </p:nvSpPr>
        <p:spPr>
          <a:xfrm>
            <a:off x="-1" y="395288"/>
            <a:ext cx="7559675" cy="455992"/>
          </a:xfrm>
          <a:prstGeom prst="rect">
            <a:avLst/>
          </a:prstGeom>
          <a:noFill/>
        </p:spPr>
        <p:txBody>
          <a:bodyPr wrap="square" lIns="0" tIns="0" rIns="0" bIns="0" rtlCol="0" anchor="ctr">
            <a:noAutofit/>
          </a:bodyPr>
          <a:lstStyle/>
          <a:p>
            <a:pPr algn="ctr"/>
            <a:r>
              <a:rPr lang="fr-FR" sz="2400" b="1">
                <a:solidFill>
                  <a:srgbClr val="737373"/>
                </a:solidFill>
                <a:latin typeface="Arial" panose="020B0604020202020204" pitchFamily="34" charset="0"/>
                <a:cs typeface="Arial" panose="020B0604020202020204" pitchFamily="34" charset="0"/>
              </a:rPr>
              <a:t>Les interrupteurs et prises</a:t>
            </a:r>
          </a:p>
        </p:txBody>
      </p:sp>
      <p:pic>
        <p:nvPicPr>
          <p:cNvPr id="35" name="Image 34">
            <a:extLst>
              <a:ext uri="{FF2B5EF4-FFF2-40B4-BE49-F238E27FC236}">
                <a16:creationId xmlns:a16="http://schemas.microsoft.com/office/drawing/2014/main" id="{8BF7B8D1-206F-4093-ACD3-153FB06E499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53069" y="1605328"/>
            <a:ext cx="915120" cy="989397"/>
          </a:xfrm>
          <a:prstGeom prst="rect">
            <a:avLst/>
          </a:prstGeom>
        </p:spPr>
      </p:pic>
      <p:pic>
        <p:nvPicPr>
          <p:cNvPr id="36" name="Image 35">
            <a:extLst>
              <a:ext uri="{FF2B5EF4-FFF2-40B4-BE49-F238E27FC236}">
                <a16:creationId xmlns:a16="http://schemas.microsoft.com/office/drawing/2014/main" id="{A78DF358-B1F3-41BE-A6D5-36A9B1290C5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6510" y="1658826"/>
            <a:ext cx="889379" cy="889379"/>
          </a:xfrm>
          <a:prstGeom prst="rect">
            <a:avLst/>
          </a:prstGeom>
        </p:spPr>
      </p:pic>
      <p:pic>
        <p:nvPicPr>
          <p:cNvPr id="37" name="Image 36">
            <a:extLst>
              <a:ext uri="{FF2B5EF4-FFF2-40B4-BE49-F238E27FC236}">
                <a16:creationId xmlns:a16="http://schemas.microsoft.com/office/drawing/2014/main" id="{2231857E-9CB0-46D9-8DA0-DDB102EE1A8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6509" y="2958338"/>
            <a:ext cx="889379" cy="889379"/>
          </a:xfrm>
          <a:prstGeom prst="rect">
            <a:avLst/>
          </a:prstGeom>
        </p:spPr>
      </p:pic>
      <p:pic>
        <p:nvPicPr>
          <p:cNvPr id="38" name="Image 37">
            <a:extLst>
              <a:ext uri="{FF2B5EF4-FFF2-40B4-BE49-F238E27FC236}">
                <a16:creationId xmlns:a16="http://schemas.microsoft.com/office/drawing/2014/main" id="{86B615BB-771F-4ACB-BAF5-BB6AC83072E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26180" y="1587351"/>
            <a:ext cx="1043630" cy="1043630"/>
          </a:xfrm>
          <a:prstGeom prst="rect">
            <a:avLst/>
          </a:prstGeom>
        </p:spPr>
      </p:pic>
      <p:pic>
        <p:nvPicPr>
          <p:cNvPr id="39" name="Image 38">
            <a:extLst>
              <a:ext uri="{FF2B5EF4-FFF2-40B4-BE49-F238E27FC236}">
                <a16:creationId xmlns:a16="http://schemas.microsoft.com/office/drawing/2014/main" id="{43E533D6-1B2F-4415-B5DB-E3C82AFEC19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575369" y="1578211"/>
            <a:ext cx="1043630" cy="1043630"/>
          </a:xfrm>
          <a:prstGeom prst="rect">
            <a:avLst/>
          </a:prstGeom>
        </p:spPr>
      </p:pic>
      <p:pic>
        <p:nvPicPr>
          <p:cNvPr id="40" name="Image 39">
            <a:extLst>
              <a:ext uri="{FF2B5EF4-FFF2-40B4-BE49-F238E27FC236}">
                <a16:creationId xmlns:a16="http://schemas.microsoft.com/office/drawing/2014/main" id="{C41849BF-5C4F-4FD4-8C2E-7183D11B022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153069" y="2857441"/>
            <a:ext cx="1003741" cy="1003741"/>
          </a:xfrm>
          <a:prstGeom prst="rect">
            <a:avLst/>
          </a:prstGeom>
        </p:spPr>
      </p:pic>
      <p:grpSp>
        <p:nvGrpSpPr>
          <p:cNvPr id="3" name="Groupe 2">
            <a:extLst>
              <a:ext uri="{FF2B5EF4-FFF2-40B4-BE49-F238E27FC236}">
                <a16:creationId xmlns:a16="http://schemas.microsoft.com/office/drawing/2014/main" id="{56760036-4A41-4EEB-BF6E-760938B600FB}"/>
              </a:ext>
            </a:extLst>
          </p:cNvPr>
          <p:cNvGrpSpPr/>
          <p:nvPr/>
        </p:nvGrpSpPr>
        <p:grpSpPr>
          <a:xfrm>
            <a:off x="756509" y="2883376"/>
            <a:ext cx="6803165" cy="3073544"/>
            <a:chOff x="732971" y="2883376"/>
            <a:chExt cx="6803165" cy="3073544"/>
          </a:xfrm>
        </p:grpSpPr>
        <p:pic>
          <p:nvPicPr>
            <p:cNvPr id="24" name="Image 23">
              <a:extLst>
                <a:ext uri="{FF2B5EF4-FFF2-40B4-BE49-F238E27FC236}">
                  <a16:creationId xmlns:a16="http://schemas.microsoft.com/office/drawing/2014/main" id="{7B00CE71-0EC6-4600-A07E-0D9D12CD1E7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075826" y="2883376"/>
              <a:ext cx="4499145" cy="3073544"/>
            </a:xfrm>
            <a:prstGeom prst="rect">
              <a:avLst/>
            </a:prstGeom>
          </p:spPr>
        </p:pic>
        <p:pic>
          <p:nvPicPr>
            <p:cNvPr id="14" name="Image 13">
              <a:extLst>
                <a:ext uri="{FF2B5EF4-FFF2-40B4-BE49-F238E27FC236}">
                  <a16:creationId xmlns:a16="http://schemas.microsoft.com/office/drawing/2014/main" id="{8E71CCEC-D7E1-4583-8D9D-AC43E7671F4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r="-5"/>
            <a:stretch/>
          </p:blipFill>
          <p:spPr>
            <a:xfrm flipH="1">
              <a:off x="6533921" y="2883376"/>
              <a:ext cx="1002215" cy="3073544"/>
            </a:xfrm>
            <a:prstGeom prst="rect">
              <a:avLst/>
            </a:prstGeom>
          </p:spPr>
        </p:pic>
        <p:pic>
          <p:nvPicPr>
            <p:cNvPr id="15" name="Image 14">
              <a:extLst>
                <a:ext uri="{FF2B5EF4-FFF2-40B4-BE49-F238E27FC236}">
                  <a16:creationId xmlns:a16="http://schemas.microsoft.com/office/drawing/2014/main" id="{95CF52F3-53C0-499C-8CF7-EAEBE627BA71}"/>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flipH="1">
              <a:off x="732971" y="2883376"/>
              <a:ext cx="1355667" cy="3073544"/>
            </a:xfrm>
            <a:prstGeom prst="rect">
              <a:avLst/>
            </a:prstGeom>
          </p:spPr>
        </p:pic>
      </p:grpSp>
    </p:spTree>
    <p:extLst>
      <p:ext uri="{BB962C8B-B14F-4D97-AF65-F5344CB8AC3E}">
        <p14:creationId xmlns:p14="http://schemas.microsoft.com/office/powerpoint/2010/main" val="2118806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descr="Une image contenant intérieur, assis, table, chaise&#10;&#10;Description générée automatiquement">
            <a:extLst>
              <a:ext uri="{FF2B5EF4-FFF2-40B4-BE49-F238E27FC236}">
                <a16:creationId xmlns:a16="http://schemas.microsoft.com/office/drawing/2014/main" id="{6D89DE18-CE2D-490D-B608-88CCDE2A1E2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03238" y="4522885"/>
            <a:ext cx="3500135" cy="2533552"/>
          </a:xfrm>
          <a:prstGeom prst="rect">
            <a:avLst/>
          </a:prstGeom>
        </p:spPr>
      </p:pic>
      <p:pic>
        <p:nvPicPr>
          <p:cNvPr id="10" name="Image 9" descr="Une image contenant intérieur, table, assis, noir&#10;&#10;Description générée automatiquement">
            <a:extLst>
              <a:ext uri="{FF2B5EF4-FFF2-40B4-BE49-F238E27FC236}">
                <a16:creationId xmlns:a16="http://schemas.microsoft.com/office/drawing/2014/main" id="{E99A43EF-7A92-443D-96BE-E8D021DC83F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6"/>
          <a:stretch/>
        </p:blipFill>
        <p:spPr>
          <a:xfrm>
            <a:off x="503237" y="503237"/>
            <a:ext cx="3500134" cy="3767648"/>
          </a:xfrm>
          <a:prstGeom prst="rect">
            <a:avLst/>
          </a:prstGeom>
        </p:spPr>
      </p:pic>
      <p:grpSp>
        <p:nvGrpSpPr>
          <p:cNvPr id="2" name="Groupe 1">
            <a:extLst>
              <a:ext uri="{FF2B5EF4-FFF2-40B4-BE49-F238E27FC236}">
                <a16:creationId xmlns:a16="http://schemas.microsoft.com/office/drawing/2014/main" id="{F3842892-C856-4B81-B06C-2077D4447005}"/>
              </a:ext>
            </a:extLst>
          </p:cNvPr>
          <p:cNvGrpSpPr/>
          <p:nvPr/>
        </p:nvGrpSpPr>
        <p:grpSpPr>
          <a:xfrm>
            <a:off x="4255374" y="503234"/>
            <a:ext cx="2801066" cy="6553206"/>
            <a:chOff x="4255372" y="1000868"/>
            <a:chExt cx="2588359" cy="6055571"/>
          </a:xfrm>
        </p:grpSpPr>
        <p:pic>
          <p:nvPicPr>
            <p:cNvPr id="9" name="Image 8" descr="Une image contenant intérieur, pièce, assis, miroir&#10;&#10;Description générée automatiquement">
              <a:extLst>
                <a:ext uri="{FF2B5EF4-FFF2-40B4-BE49-F238E27FC236}">
                  <a16:creationId xmlns:a16="http://schemas.microsoft.com/office/drawing/2014/main" id="{A57501B1-337B-4D39-9F83-F2BEF196E36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255373" y="1846555"/>
              <a:ext cx="2588358" cy="5209884"/>
            </a:xfrm>
            <a:prstGeom prst="rect">
              <a:avLst/>
            </a:prstGeom>
          </p:spPr>
        </p:pic>
        <p:pic>
          <p:nvPicPr>
            <p:cNvPr id="12" name="Image 11" descr="Une image contenant intérieur, pièce, assis, miroir&#10;&#10;Description générée automatiquement">
              <a:extLst>
                <a:ext uri="{FF2B5EF4-FFF2-40B4-BE49-F238E27FC236}">
                  <a16:creationId xmlns:a16="http://schemas.microsoft.com/office/drawing/2014/main" id="{A2A4F9E4-A80D-4FC3-A97B-0A19FD08E17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flipV="1">
              <a:off x="4255372" y="1000868"/>
              <a:ext cx="2588357" cy="845686"/>
            </a:xfrm>
            <a:prstGeom prst="rect">
              <a:avLst/>
            </a:prstGeom>
          </p:spPr>
        </p:pic>
      </p:grpSp>
    </p:spTree>
    <p:extLst>
      <p:ext uri="{BB962C8B-B14F-4D97-AF65-F5344CB8AC3E}">
        <p14:creationId xmlns:p14="http://schemas.microsoft.com/office/powerpoint/2010/main" val="3882530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intérieur, vivant, table, pièce&#10;&#10;Description générée automatiquement">
            <a:extLst>
              <a:ext uri="{FF2B5EF4-FFF2-40B4-BE49-F238E27FC236}">
                <a16:creationId xmlns:a16="http://schemas.microsoft.com/office/drawing/2014/main" id="{5ECDCE46-B0DB-4A14-A4E2-061D8CF42FD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738" y="0"/>
            <a:ext cx="7569412" cy="5039783"/>
          </a:xfrm>
          <a:prstGeom prst="rect">
            <a:avLst/>
          </a:prstGeom>
        </p:spPr>
      </p:pic>
      <p:sp>
        <p:nvSpPr>
          <p:cNvPr id="5" name="Rectangle 4">
            <a:extLst>
              <a:ext uri="{FF2B5EF4-FFF2-40B4-BE49-F238E27FC236}">
                <a16:creationId xmlns:a16="http://schemas.microsoft.com/office/drawing/2014/main" id="{0411033F-6F2A-48D0-ADC3-B019AAE9A712}"/>
              </a:ext>
            </a:extLst>
          </p:cNvPr>
          <p:cNvSpPr/>
          <p:nvPr/>
        </p:nvSpPr>
        <p:spPr>
          <a:xfrm>
            <a:off x="1404594" y="4203415"/>
            <a:ext cx="4769963" cy="1672735"/>
          </a:xfrm>
          <a:prstGeom prst="rect">
            <a:avLst/>
          </a:prstGeom>
          <a:solidFill>
            <a:srgbClr val="AFAFA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0">
                <a:latin typeface="Arial" panose="020B0604020202020204" pitchFamily="34" charset="0"/>
                <a:cs typeface="Arial" panose="020B0604020202020204" pitchFamily="34" charset="0"/>
              </a:rPr>
              <a:t>Book</a:t>
            </a:r>
            <a:endParaRPr lang="fr-FR" sz="3600">
              <a:latin typeface="Arial" panose="020B0604020202020204" pitchFamily="34" charset="0"/>
              <a:cs typeface="Arial" panose="020B0604020202020204" pitchFamily="34" charset="0"/>
            </a:endParaRPr>
          </a:p>
        </p:txBody>
      </p:sp>
      <p:sp>
        <p:nvSpPr>
          <p:cNvPr id="6" name="ZoneTexte 2">
            <a:extLst>
              <a:ext uri="{FF2B5EF4-FFF2-40B4-BE49-F238E27FC236}">
                <a16:creationId xmlns:a16="http://schemas.microsoft.com/office/drawing/2014/main" id="{5F1107EF-9231-44CB-8AFC-25D5A195458A}"/>
              </a:ext>
            </a:extLst>
          </p:cNvPr>
          <p:cNvSpPr txBox="1"/>
          <p:nvPr/>
        </p:nvSpPr>
        <p:spPr>
          <a:xfrm>
            <a:off x="-1" y="6050564"/>
            <a:ext cx="7559675" cy="707886"/>
          </a:xfrm>
          <a:prstGeom prst="rect">
            <a:avLst/>
          </a:prstGeom>
          <a:noFill/>
        </p:spPr>
        <p:txBody>
          <a:bodyPr wrap="square" rtlCol="0">
            <a:spAutoFit/>
          </a:bodyPr>
          <a:lstStyle/>
          <a:p>
            <a:pPr algn="ctr"/>
            <a:r>
              <a:rPr lang="fr-FR" sz="4000" b="1">
                <a:solidFill>
                  <a:srgbClr val="737373"/>
                </a:solidFill>
                <a:latin typeface="Arial" panose="020B0604020202020204" pitchFamily="34" charset="0"/>
                <a:cs typeface="Arial" panose="020B0604020202020204" pitchFamily="34" charset="0"/>
              </a:rPr>
              <a:t>Nom de l’entreprise</a:t>
            </a:r>
          </a:p>
        </p:txBody>
      </p:sp>
      <p:sp>
        <p:nvSpPr>
          <p:cNvPr id="7" name="ZoneTexte 2">
            <a:extLst>
              <a:ext uri="{FF2B5EF4-FFF2-40B4-BE49-F238E27FC236}">
                <a16:creationId xmlns:a16="http://schemas.microsoft.com/office/drawing/2014/main" id="{5F1107EF-9231-44CB-8AFC-25D5A195458A}"/>
              </a:ext>
            </a:extLst>
          </p:cNvPr>
          <p:cNvSpPr txBox="1"/>
          <p:nvPr/>
        </p:nvSpPr>
        <p:spPr>
          <a:xfrm>
            <a:off x="-1" y="6776005"/>
            <a:ext cx="7559675" cy="400110"/>
          </a:xfrm>
          <a:prstGeom prst="rect">
            <a:avLst/>
          </a:prstGeom>
          <a:noFill/>
        </p:spPr>
        <p:txBody>
          <a:bodyPr wrap="square" rtlCol="0">
            <a:spAutoFit/>
          </a:bodyPr>
          <a:lstStyle/>
          <a:p>
            <a:pPr algn="ctr"/>
            <a:r>
              <a:rPr lang="fr-FR" sz="2000" b="1">
                <a:solidFill>
                  <a:srgbClr val="AFAFAF"/>
                </a:solidFill>
                <a:latin typeface="Arial" panose="020B0604020202020204" pitchFamily="34" charset="0"/>
                <a:cs typeface="Arial" panose="020B0604020202020204" pitchFamily="34" charset="0"/>
              </a:rPr>
              <a:t>Artisan électricien </a:t>
            </a:r>
            <a:r>
              <a:rPr lang="fr-FR" sz="2000">
                <a:solidFill>
                  <a:srgbClr val="AFAFAF"/>
                </a:solidFill>
                <a:latin typeface="Arial" panose="020B0604020202020204" pitchFamily="34" charset="0"/>
                <a:cs typeface="Arial" panose="020B0604020202020204" pitchFamily="34" charset="0"/>
              </a:rPr>
              <a:t>ou</a:t>
            </a:r>
            <a:r>
              <a:rPr lang="fr-FR" sz="2000" b="1">
                <a:solidFill>
                  <a:srgbClr val="AFAFAF"/>
                </a:solidFill>
                <a:latin typeface="Arial" panose="020B0604020202020204" pitchFamily="34" charset="0"/>
                <a:cs typeface="Arial" panose="020B0604020202020204" pitchFamily="34" charset="0"/>
              </a:rPr>
              <a:t> Entreprise d’électricité</a:t>
            </a:r>
          </a:p>
        </p:txBody>
      </p:sp>
    </p:spTree>
    <p:extLst>
      <p:ext uri="{BB962C8B-B14F-4D97-AF65-F5344CB8AC3E}">
        <p14:creationId xmlns:p14="http://schemas.microsoft.com/office/powerpoint/2010/main" val="2972263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Connecteur droit 4">
            <a:extLst>
              <a:ext uri="{FF2B5EF4-FFF2-40B4-BE49-F238E27FC236}">
                <a16:creationId xmlns:a16="http://schemas.microsoft.com/office/drawing/2014/main" id="{A19FEB2E-948B-4DB1-BFAB-E448D26E1341}"/>
              </a:ext>
            </a:extLst>
          </p:cNvPr>
          <p:cNvCxnSpPr>
            <a:cxnSpLocks/>
          </p:cNvCxnSpPr>
          <p:nvPr/>
        </p:nvCxnSpPr>
        <p:spPr>
          <a:xfrm>
            <a:off x="3266281" y="987198"/>
            <a:ext cx="1027113" cy="0"/>
          </a:xfrm>
          <a:prstGeom prst="line">
            <a:avLst/>
          </a:prstGeom>
          <a:ln>
            <a:solidFill>
              <a:srgbClr val="00AAE1"/>
            </a:solidFill>
          </a:ln>
        </p:spPr>
        <p:style>
          <a:lnRef idx="1">
            <a:schemeClr val="accent1"/>
          </a:lnRef>
          <a:fillRef idx="0">
            <a:schemeClr val="accent1"/>
          </a:fillRef>
          <a:effectRef idx="0">
            <a:schemeClr val="accent1"/>
          </a:effectRef>
          <a:fontRef idx="minor">
            <a:schemeClr val="tx1"/>
          </a:fontRef>
        </p:style>
      </p:cxnSp>
      <p:sp>
        <p:nvSpPr>
          <p:cNvPr id="28" name="ZoneTexte 2">
            <a:extLst>
              <a:ext uri="{FF2B5EF4-FFF2-40B4-BE49-F238E27FC236}">
                <a16:creationId xmlns:a16="http://schemas.microsoft.com/office/drawing/2014/main" id="{E38C642B-9E46-46BC-8FB4-E23F08497D5C}"/>
              </a:ext>
            </a:extLst>
          </p:cNvPr>
          <p:cNvSpPr txBox="1"/>
          <p:nvPr/>
        </p:nvSpPr>
        <p:spPr>
          <a:xfrm>
            <a:off x="-1" y="395288"/>
            <a:ext cx="7559675" cy="455992"/>
          </a:xfrm>
          <a:prstGeom prst="rect">
            <a:avLst/>
          </a:prstGeom>
          <a:noFill/>
        </p:spPr>
        <p:txBody>
          <a:bodyPr wrap="square" lIns="0" tIns="0" rIns="0" bIns="0" rtlCol="0" anchor="ctr">
            <a:noAutofit/>
          </a:bodyPr>
          <a:lstStyle/>
          <a:p>
            <a:pPr algn="ctr"/>
            <a:r>
              <a:rPr lang="fr-FR" sz="2400" b="1">
                <a:solidFill>
                  <a:srgbClr val="737373"/>
                </a:solidFill>
                <a:latin typeface="Arial" panose="020B0604020202020204" pitchFamily="34" charset="0"/>
                <a:cs typeface="Arial" panose="020B0604020202020204" pitchFamily="34" charset="0"/>
              </a:rPr>
              <a:t>Les interrupteurs et prises</a:t>
            </a:r>
          </a:p>
        </p:txBody>
      </p:sp>
      <p:sp>
        <p:nvSpPr>
          <p:cNvPr id="27" name="ZoneTexte 15">
            <a:extLst>
              <a:ext uri="{FF2B5EF4-FFF2-40B4-BE49-F238E27FC236}">
                <a16:creationId xmlns:a16="http://schemas.microsoft.com/office/drawing/2014/main" id="{E151B855-3834-404C-9688-CDEF4DFD7817}"/>
              </a:ext>
            </a:extLst>
          </p:cNvPr>
          <p:cNvSpPr txBox="1"/>
          <p:nvPr/>
        </p:nvSpPr>
        <p:spPr>
          <a:xfrm>
            <a:off x="755647" y="6569760"/>
            <a:ext cx="6056947"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fr-FR" b="1">
                <a:solidFill>
                  <a:srgbClr val="737373"/>
                </a:solidFill>
                <a:latin typeface="Arial"/>
              </a:rPr>
              <a:t>Quelques exemples de réalisations </a:t>
            </a:r>
          </a:p>
        </p:txBody>
      </p:sp>
      <p:sp>
        <p:nvSpPr>
          <p:cNvPr id="29" name="Rectangle 28">
            <a:extLst>
              <a:ext uri="{FF2B5EF4-FFF2-40B4-BE49-F238E27FC236}">
                <a16:creationId xmlns:a16="http://schemas.microsoft.com/office/drawing/2014/main" id="{078DC1FF-D77C-4854-BEEC-D77AA54B4884}"/>
              </a:ext>
            </a:extLst>
          </p:cNvPr>
          <p:cNvSpPr/>
          <p:nvPr/>
        </p:nvSpPr>
        <p:spPr>
          <a:xfrm>
            <a:off x="755647" y="1271185"/>
            <a:ext cx="2113319" cy="23296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64071872-F841-4B04-9287-0865368DE3D4}"/>
              </a:ext>
            </a:extLst>
          </p:cNvPr>
          <p:cNvSpPr/>
          <p:nvPr/>
        </p:nvSpPr>
        <p:spPr>
          <a:xfrm>
            <a:off x="3116194" y="1271184"/>
            <a:ext cx="1728000" cy="49909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D53B846D-04BB-43C6-A45F-F6ED7C229D9B}"/>
              </a:ext>
            </a:extLst>
          </p:cNvPr>
          <p:cNvSpPr/>
          <p:nvPr/>
        </p:nvSpPr>
        <p:spPr>
          <a:xfrm>
            <a:off x="5091421" y="1271186"/>
            <a:ext cx="1728000" cy="49909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EA492861-C8B6-4033-A3DC-6E1C7D61F17E}"/>
              </a:ext>
            </a:extLst>
          </p:cNvPr>
          <p:cNvSpPr/>
          <p:nvPr/>
        </p:nvSpPr>
        <p:spPr>
          <a:xfrm>
            <a:off x="755647" y="3820242"/>
            <a:ext cx="2113319" cy="24419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33256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A223869-CFF9-4492-9461-32D981A0AD9E}"/>
              </a:ext>
            </a:extLst>
          </p:cNvPr>
          <p:cNvSpPr/>
          <p:nvPr/>
        </p:nvSpPr>
        <p:spPr>
          <a:xfrm>
            <a:off x="4931476" y="2519791"/>
            <a:ext cx="1872549" cy="42842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7663517D-7214-484C-A919-69CB1A544CFA}"/>
              </a:ext>
            </a:extLst>
          </p:cNvPr>
          <p:cNvSpPr/>
          <p:nvPr/>
        </p:nvSpPr>
        <p:spPr>
          <a:xfrm>
            <a:off x="771584" y="755650"/>
            <a:ext cx="3912560" cy="6048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74563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Connecteur droit 4">
            <a:extLst>
              <a:ext uri="{FF2B5EF4-FFF2-40B4-BE49-F238E27FC236}">
                <a16:creationId xmlns:a16="http://schemas.microsoft.com/office/drawing/2014/main" id="{A19FEB2E-948B-4DB1-BFAB-E448D26E1341}"/>
              </a:ext>
            </a:extLst>
          </p:cNvPr>
          <p:cNvCxnSpPr>
            <a:cxnSpLocks/>
          </p:cNvCxnSpPr>
          <p:nvPr/>
        </p:nvCxnSpPr>
        <p:spPr>
          <a:xfrm>
            <a:off x="3266281" y="987198"/>
            <a:ext cx="1027113" cy="0"/>
          </a:xfrm>
          <a:prstGeom prst="line">
            <a:avLst/>
          </a:prstGeom>
          <a:ln>
            <a:solidFill>
              <a:srgbClr val="00AAE1"/>
            </a:solidFill>
          </a:ln>
        </p:spPr>
        <p:style>
          <a:lnRef idx="1">
            <a:schemeClr val="accent1"/>
          </a:lnRef>
          <a:fillRef idx="0">
            <a:schemeClr val="accent1"/>
          </a:fillRef>
          <a:effectRef idx="0">
            <a:schemeClr val="accent1"/>
          </a:effectRef>
          <a:fontRef idx="minor">
            <a:schemeClr val="tx1"/>
          </a:fontRef>
        </p:style>
      </p:cxnSp>
      <p:sp>
        <p:nvSpPr>
          <p:cNvPr id="28" name="ZoneTexte 2">
            <a:extLst>
              <a:ext uri="{FF2B5EF4-FFF2-40B4-BE49-F238E27FC236}">
                <a16:creationId xmlns:a16="http://schemas.microsoft.com/office/drawing/2014/main" id="{E38C642B-9E46-46BC-8FB4-E23F08497D5C}"/>
              </a:ext>
            </a:extLst>
          </p:cNvPr>
          <p:cNvSpPr txBox="1"/>
          <p:nvPr/>
        </p:nvSpPr>
        <p:spPr>
          <a:xfrm>
            <a:off x="-1" y="395288"/>
            <a:ext cx="7559675" cy="455992"/>
          </a:xfrm>
          <a:prstGeom prst="rect">
            <a:avLst/>
          </a:prstGeom>
          <a:noFill/>
        </p:spPr>
        <p:txBody>
          <a:bodyPr wrap="square" lIns="0" tIns="0" rIns="0" bIns="0" rtlCol="0" anchor="ctr">
            <a:noAutofit/>
          </a:bodyPr>
          <a:lstStyle/>
          <a:p>
            <a:pPr algn="ctr"/>
            <a:r>
              <a:rPr lang="fr-FR" sz="2400" b="1">
                <a:solidFill>
                  <a:srgbClr val="737373"/>
                </a:solidFill>
                <a:latin typeface="Arial" panose="020B0604020202020204" pitchFamily="34" charset="0"/>
                <a:cs typeface="Arial" panose="020B0604020202020204" pitchFamily="34" charset="0"/>
              </a:rPr>
              <a:t>L’éclairage</a:t>
            </a:r>
          </a:p>
        </p:txBody>
      </p:sp>
      <p:sp>
        <p:nvSpPr>
          <p:cNvPr id="9" name="Rectangle 8">
            <a:extLst>
              <a:ext uri="{FF2B5EF4-FFF2-40B4-BE49-F238E27FC236}">
                <a16:creationId xmlns:a16="http://schemas.microsoft.com/office/drawing/2014/main" id="{12DBE22B-9FD8-4F40-B783-B604223968B2}"/>
              </a:ext>
            </a:extLst>
          </p:cNvPr>
          <p:cNvSpPr/>
          <p:nvPr/>
        </p:nvSpPr>
        <p:spPr>
          <a:xfrm>
            <a:off x="755650" y="1716688"/>
            <a:ext cx="1836000" cy="15440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EC465825-24F3-443F-A83C-69B4E1B1A6AE}"/>
              </a:ext>
            </a:extLst>
          </p:cNvPr>
          <p:cNvSpPr txBox="1"/>
          <p:nvPr/>
        </p:nvSpPr>
        <p:spPr>
          <a:xfrm>
            <a:off x="755650" y="3410505"/>
            <a:ext cx="1829064" cy="738664"/>
          </a:xfrm>
          <a:prstGeom prst="rect">
            <a:avLst/>
          </a:prstGeom>
        </p:spPr>
        <p:txBody>
          <a:bodyPr wrap="square" lIns="0" tIns="0" rIns="0" bIns="0" anchor="b">
            <a:spAutoFit/>
          </a:bodyPr>
          <a:lstStyle>
            <a:defPPr>
              <a:defRPr lang="en-US"/>
            </a:defPPr>
            <a:lvl1pPr>
              <a:defRPr sz="1200" b="1">
                <a:solidFill>
                  <a:schemeClr val="bg1">
                    <a:lumMod val="50000"/>
                  </a:schemeClr>
                </a:solidFill>
                <a:latin typeface="Arial" panose="020B0604020202020204" pitchFamily="34" charset="0"/>
                <a:cs typeface="Arial" panose="020B0604020202020204" pitchFamily="34" charset="0"/>
              </a:defRPr>
            </a:lvl1pPr>
          </a:lstStyle>
          <a:p>
            <a:r>
              <a:rPr lang="fr-FR"/>
              <a:t>Titre</a:t>
            </a:r>
          </a:p>
          <a:p>
            <a:r>
              <a:rPr lang="fr-FR" b="0"/>
              <a:t>Texte</a:t>
            </a:r>
          </a:p>
          <a:p>
            <a:r>
              <a:rPr lang="fr-FR" b="0"/>
              <a:t>Texte</a:t>
            </a:r>
          </a:p>
          <a:p>
            <a:r>
              <a:rPr lang="fr-FR" b="0"/>
              <a:t>Texte</a:t>
            </a:r>
          </a:p>
        </p:txBody>
      </p:sp>
      <p:sp>
        <p:nvSpPr>
          <p:cNvPr id="11" name="Rectangle 10">
            <a:extLst>
              <a:ext uri="{FF2B5EF4-FFF2-40B4-BE49-F238E27FC236}">
                <a16:creationId xmlns:a16="http://schemas.microsoft.com/office/drawing/2014/main" id="{6DAD039F-2BDD-4BBE-B45A-9D2F78BD7072}"/>
              </a:ext>
            </a:extLst>
          </p:cNvPr>
          <p:cNvSpPr/>
          <p:nvPr/>
        </p:nvSpPr>
        <p:spPr>
          <a:xfrm>
            <a:off x="2861838" y="1716688"/>
            <a:ext cx="1836000" cy="15440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4D81885B-1B78-43F2-AF06-B0502BF1BE5E}"/>
              </a:ext>
            </a:extLst>
          </p:cNvPr>
          <p:cNvSpPr/>
          <p:nvPr/>
        </p:nvSpPr>
        <p:spPr>
          <a:xfrm>
            <a:off x="4968025" y="1716688"/>
            <a:ext cx="1836000" cy="15440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CAB987CF-5B80-43F7-9153-F0479FD57BB7}"/>
              </a:ext>
            </a:extLst>
          </p:cNvPr>
          <p:cNvSpPr txBox="1"/>
          <p:nvPr/>
        </p:nvSpPr>
        <p:spPr>
          <a:xfrm>
            <a:off x="2861838" y="3410505"/>
            <a:ext cx="1829064" cy="738664"/>
          </a:xfrm>
          <a:prstGeom prst="rect">
            <a:avLst/>
          </a:prstGeom>
        </p:spPr>
        <p:txBody>
          <a:bodyPr wrap="square" lIns="0" tIns="0" rIns="0" bIns="0" anchor="b">
            <a:spAutoFit/>
          </a:bodyPr>
          <a:lstStyle>
            <a:defPPr>
              <a:defRPr lang="en-US"/>
            </a:defPPr>
            <a:lvl1pPr>
              <a:defRPr sz="1200" b="1">
                <a:solidFill>
                  <a:schemeClr val="bg1">
                    <a:lumMod val="50000"/>
                  </a:schemeClr>
                </a:solidFill>
                <a:latin typeface="Arial" panose="020B0604020202020204" pitchFamily="34" charset="0"/>
                <a:cs typeface="Arial" panose="020B0604020202020204" pitchFamily="34" charset="0"/>
              </a:defRPr>
            </a:lvl1pPr>
          </a:lstStyle>
          <a:p>
            <a:r>
              <a:rPr lang="fr-FR"/>
              <a:t>Titre</a:t>
            </a:r>
          </a:p>
          <a:p>
            <a:r>
              <a:rPr lang="fr-FR" b="0"/>
              <a:t>Texte</a:t>
            </a:r>
          </a:p>
          <a:p>
            <a:r>
              <a:rPr lang="fr-FR" b="0"/>
              <a:t>Texte</a:t>
            </a:r>
          </a:p>
          <a:p>
            <a:r>
              <a:rPr lang="fr-FR" b="0"/>
              <a:t>Texte</a:t>
            </a:r>
          </a:p>
        </p:txBody>
      </p:sp>
      <p:sp>
        <p:nvSpPr>
          <p:cNvPr id="15" name="ZoneTexte 14">
            <a:extLst>
              <a:ext uri="{FF2B5EF4-FFF2-40B4-BE49-F238E27FC236}">
                <a16:creationId xmlns:a16="http://schemas.microsoft.com/office/drawing/2014/main" id="{22BCC904-588E-45F4-A046-89B4349049F5}"/>
              </a:ext>
            </a:extLst>
          </p:cNvPr>
          <p:cNvSpPr txBox="1"/>
          <p:nvPr/>
        </p:nvSpPr>
        <p:spPr>
          <a:xfrm>
            <a:off x="4968025" y="3410505"/>
            <a:ext cx="1829064" cy="738664"/>
          </a:xfrm>
          <a:prstGeom prst="rect">
            <a:avLst/>
          </a:prstGeom>
        </p:spPr>
        <p:txBody>
          <a:bodyPr wrap="square" lIns="0" tIns="0" rIns="0" bIns="0" anchor="b">
            <a:spAutoFit/>
          </a:bodyPr>
          <a:lstStyle>
            <a:defPPr>
              <a:defRPr lang="en-US"/>
            </a:defPPr>
            <a:lvl1pPr>
              <a:defRPr sz="1200" b="1">
                <a:solidFill>
                  <a:schemeClr val="bg1">
                    <a:lumMod val="50000"/>
                  </a:schemeClr>
                </a:solidFill>
                <a:latin typeface="Arial" panose="020B0604020202020204" pitchFamily="34" charset="0"/>
                <a:cs typeface="Arial" panose="020B0604020202020204" pitchFamily="34" charset="0"/>
              </a:defRPr>
            </a:lvl1pPr>
          </a:lstStyle>
          <a:p>
            <a:r>
              <a:rPr lang="fr-FR"/>
              <a:t>Titre</a:t>
            </a:r>
          </a:p>
          <a:p>
            <a:r>
              <a:rPr lang="fr-FR" b="0"/>
              <a:t>Texte</a:t>
            </a:r>
          </a:p>
          <a:p>
            <a:r>
              <a:rPr lang="fr-FR" b="0"/>
              <a:t>Texte</a:t>
            </a:r>
          </a:p>
          <a:p>
            <a:r>
              <a:rPr lang="fr-FR" b="0"/>
              <a:t>Texte</a:t>
            </a:r>
          </a:p>
        </p:txBody>
      </p:sp>
      <p:sp>
        <p:nvSpPr>
          <p:cNvPr id="16" name="Rectangle 15">
            <a:extLst>
              <a:ext uri="{FF2B5EF4-FFF2-40B4-BE49-F238E27FC236}">
                <a16:creationId xmlns:a16="http://schemas.microsoft.com/office/drawing/2014/main" id="{FEBA8B5A-37F4-4B59-ACCC-6E982D6343A3}"/>
              </a:ext>
            </a:extLst>
          </p:cNvPr>
          <p:cNvSpPr/>
          <p:nvPr/>
        </p:nvSpPr>
        <p:spPr>
          <a:xfrm>
            <a:off x="755650" y="4373624"/>
            <a:ext cx="1836000" cy="15440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9FEECE64-2A4A-425A-BE7E-E94F066ECF76}"/>
              </a:ext>
            </a:extLst>
          </p:cNvPr>
          <p:cNvSpPr txBox="1"/>
          <p:nvPr/>
        </p:nvSpPr>
        <p:spPr>
          <a:xfrm>
            <a:off x="755650" y="6067441"/>
            <a:ext cx="1829064" cy="738664"/>
          </a:xfrm>
          <a:prstGeom prst="rect">
            <a:avLst/>
          </a:prstGeom>
        </p:spPr>
        <p:txBody>
          <a:bodyPr wrap="square" lIns="0" tIns="0" rIns="0" bIns="0" anchor="b">
            <a:spAutoFit/>
          </a:bodyPr>
          <a:lstStyle>
            <a:defPPr>
              <a:defRPr lang="en-US"/>
            </a:defPPr>
            <a:lvl1pPr>
              <a:defRPr sz="1200" b="1">
                <a:solidFill>
                  <a:schemeClr val="bg1">
                    <a:lumMod val="50000"/>
                  </a:schemeClr>
                </a:solidFill>
                <a:latin typeface="Arial" panose="020B0604020202020204" pitchFamily="34" charset="0"/>
                <a:cs typeface="Arial" panose="020B0604020202020204" pitchFamily="34" charset="0"/>
              </a:defRPr>
            </a:lvl1pPr>
          </a:lstStyle>
          <a:p>
            <a:r>
              <a:rPr lang="fr-FR"/>
              <a:t>Titre</a:t>
            </a:r>
          </a:p>
          <a:p>
            <a:r>
              <a:rPr lang="fr-FR" b="0"/>
              <a:t>Texte</a:t>
            </a:r>
          </a:p>
          <a:p>
            <a:r>
              <a:rPr lang="fr-FR" b="0"/>
              <a:t>Texte</a:t>
            </a:r>
          </a:p>
          <a:p>
            <a:r>
              <a:rPr lang="fr-FR" b="0"/>
              <a:t>Texte</a:t>
            </a:r>
          </a:p>
        </p:txBody>
      </p:sp>
      <p:sp>
        <p:nvSpPr>
          <p:cNvPr id="18" name="Rectangle 17">
            <a:extLst>
              <a:ext uri="{FF2B5EF4-FFF2-40B4-BE49-F238E27FC236}">
                <a16:creationId xmlns:a16="http://schemas.microsoft.com/office/drawing/2014/main" id="{0E20158D-433A-4BDC-8A21-4714E83092FF}"/>
              </a:ext>
            </a:extLst>
          </p:cNvPr>
          <p:cNvSpPr/>
          <p:nvPr/>
        </p:nvSpPr>
        <p:spPr>
          <a:xfrm>
            <a:off x="2861838" y="4373624"/>
            <a:ext cx="1836000" cy="15440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53A452F3-0121-45AE-9B88-6CCD257EFFE9}"/>
              </a:ext>
            </a:extLst>
          </p:cNvPr>
          <p:cNvSpPr/>
          <p:nvPr/>
        </p:nvSpPr>
        <p:spPr>
          <a:xfrm>
            <a:off x="4968025" y="4373624"/>
            <a:ext cx="1836000" cy="15440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E98C39FF-9555-4CF2-A1FC-04CED3F12FEE}"/>
              </a:ext>
            </a:extLst>
          </p:cNvPr>
          <p:cNvSpPr txBox="1"/>
          <p:nvPr/>
        </p:nvSpPr>
        <p:spPr>
          <a:xfrm>
            <a:off x="2861838" y="6067441"/>
            <a:ext cx="1829064" cy="738664"/>
          </a:xfrm>
          <a:prstGeom prst="rect">
            <a:avLst/>
          </a:prstGeom>
        </p:spPr>
        <p:txBody>
          <a:bodyPr wrap="square" lIns="0" tIns="0" rIns="0" bIns="0" anchor="b">
            <a:spAutoFit/>
          </a:bodyPr>
          <a:lstStyle>
            <a:defPPr>
              <a:defRPr lang="en-US"/>
            </a:defPPr>
            <a:lvl1pPr>
              <a:defRPr sz="1200" b="1">
                <a:solidFill>
                  <a:schemeClr val="bg1">
                    <a:lumMod val="50000"/>
                  </a:schemeClr>
                </a:solidFill>
                <a:latin typeface="Arial" panose="020B0604020202020204" pitchFamily="34" charset="0"/>
                <a:cs typeface="Arial" panose="020B0604020202020204" pitchFamily="34" charset="0"/>
              </a:defRPr>
            </a:lvl1pPr>
          </a:lstStyle>
          <a:p>
            <a:r>
              <a:rPr lang="fr-FR"/>
              <a:t>Titre</a:t>
            </a:r>
          </a:p>
          <a:p>
            <a:r>
              <a:rPr lang="fr-FR" b="0"/>
              <a:t>Texte</a:t>
            </a:r>
          </a:p>
          <a:p>
            <a:r>
              <a:rPr lang="fr-FR" b="0"/>
              <a:t>Texte</a:t>
            </a:r>
          </a:p>
          <a:p>
            <a:r>
              <a:rPr lang="fr-FR" b="0"/>
              <a:t>Texte</a:t>
            </a:r>
          </a:p>
        </p:txBody>
      </p:sp>
      <p:sp>
        <p:nvSpPr>
          <p:cNvPr id="21" name="ZoneTexte 20">
            <a:extLst>
              <a:ext uri="{FF2B5EF4-FFF2-40B4-BE49-F238E27FC236}">
                <a16:creationId xmlns:a16="http://schemas.microsoft.com/office/drawing/2014/main" id="{39FF0EB2-9E36-4A5B-9CCE-FA9CD653407F}"/>
              </a:ext>
            </a:extLst>
          </p:cNvPr>
          <p:cNvSpPr txBox="1"/>
          <p:nvPr/>
        </p:nvSpPr>
        <p:spPr>
          <a:xfrm>
            <a:off x="4968025" y="6067441"/>
            <a:ext cx="1829064" cy="738664"/>
          </a:xfrm>
          <a:prstGeom prst="rect">
            <a:avLst/>
          </a:prstGeom>
        </p:spPr>
        <p:txBody>
          <a:bodyPr wrap="square" lIns="0" tIns="0" rIns="0" bIns="0" anchor="b">
            <a:spAutoFit/>
          </a:bodyPr>
          <a:lstStyle>
            <a:defPPr>
              <a:defRPr lang="en-US"/>
            </a:defPPr>
            <a:lvl1pPr>
              <a:defRPr sz="1200" b="1">
                <a:solidFill>
                  <a:schemeClr val="bg1">
                    <a:lumMod val="50000"/>
                  </a:schemeClr>
                </a:solidFill>
                <a:latin typeface="Arial" panose="020B0604020202020204" pitchFamily="34" charset="0"/>
                <a:cs typeface="Arial" panose="020B0604020202020204" pitchFamily="34" charset="0"/>
              </a:defRPr>
            </a:lvl1pPr>
          </a:lstStyle>
          <a:p>
            <a:r>
              <a:rPr lang="fr-FR"/>
              <a:t>Titre</a:t>
            </a:r>
          </a:p>
          <a:p>
            <a:r>
              <a:rPr lang="fr-FR" b="0"/>
              <a:t>Texte</a:t>
            </a:r>
          </a:p>
          <a:p>
            <a:r>
              <a:rPr lang="fr-FR" b="0"/>
              <a:t>Texte</a:t>
            </a:r>
          </a:p>
          <a:p>
            <a:r>
              <a:rPr lang="fr-FR" b="0"/>
              <a:t>Texte</a:t>
            </a:r>
          </a:p>
        </p:txBody>
      </p:sp>
    </p:spTree>
    <p:extLst>
      <p:ext uri="{BB962C8B-B14F-4D97-AF65-F5344CB8AC3E}">
        <p14:creationId xmlns:p14="http://schemas.microsoft.com/office/powerpoint/2010/main" val="2132590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9EBBC281-01BE-4BD3-BB08-FAC4C8F5DDB9}"/>
              </a:ext>
            </a:extLst>
          </p:cNvPr>
          <p:cNvCxnSpPr>
            <a:cxnSpLocks/>
          </p:cNvCxnSpPr>
          <p:nvPr/>
        </p:nvCxnSpPr>
        <p:spPr>
          <a:xfrm>
            <a:off x="3266281" y="1282700"/>
            <a:ext cx="10271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67DDA29-05E7-4D32-BB4E-768A58FC00A0}"/>
              </a:ext>
            </a:extLst>
          </p:cNvPr>
          <p:cNvSpPr txBox="1"/>
          <p:nvPr/>
        </p:nvSpPr>
        <p:spPr>
          <a:xfrm>
            <a:off x="4469244" y="2814384"/>
            <a:ext cx="1918417" cy="369332"/>
          </a:xfrm>
          <a:prstGeom prst="rect">
            <a:avLst/>
          </a:prstGeom>
          <a:noFill/>
        </p:spPr>
        <p:txBody>
          <a:bodyPr wrap="square" lIns="0" tIns="0" rIns="0" bIns="0" rtlCol="0">
            <a:spAutoFit/>
          </a:bodyPr>
          <a:lstStyle/>
          <a:p>
            <a:r>
              <a:rPr lang="fr-FR" sz="1200" b="1">
                <a:solidFill>
                  <a:schemeClr val="bg1">
                    <a:lumMod val="50000"/>
                  </a:schemeClr>
                </a:solidFill>
                <a:latin typeface="Arial" panose="020B0604020202020204" pitchFamily="34" charset="0"/>
                <a:cs typeface="Arial" panose="020B0604020202020204" pitchFamily="34" charset="0"/>
              </a:rPr>
              <a:t>Centraliser vos volets</a:t>
            </a:r>
          </a:p>
          <a:p>
            <a:r>
              <a:rPr lang="fr-FR" sz="1200" b="1">
                <a:solidFill>
                  <a:schemeClr val="bg1">
                    <a:lumMod val="50000"/>
                  </a:schemeClr>
                </a:solidFill>
                <a:latin typeface="Arial" panose="020B0604020202020204" pitchFamily="34" charset="0"/>
                <a:cs typeface="Arial" panose="020B0604020202020204" pitchFamily="34" charset="0"/>
              </a:rPr>
              <a:t>et vos éclairages</a:t>
            </a:r>
          </a:p>
        </p:txBody>
      </p:sp>
      <p:sp>
        <p:nvSpPr>
          <p:cNvPr id="20" name="ZoneTexte 19">
            <a:extLst>
              <a:ext uri="{FF2B5EF4-FFF2-40B4-BE49-F238E27FC236}">
                <a16:creationId xmlns:a16="http://schemas.microsoft.com/office/drawing/2014/main" id="{947EA195-2201-4D39-A561-2C981B85C3A6}"/>
              </a:ext>
            </a:extLst>
          </p:cNvPr>
          <p:cNvSpPr txBox="1"/>
          <p:nvPr/>
        </p:nvSpPr>
        <p:spPr>
          <a:xfrm>
            <a:off x="4493812" y="5537796"/>
            <a:ext cx="1918417" cy="184666"/>
          </a:xfrm>
          <a:prstGeom prst="rect">
            <a:avLst/>
          </a:prstGeom>
          <a:noFill/>
        </p:spPr>
        <p:txBody>
          <a:bodyPr wrap="square" lIns="0" tIns="0" rIns="0" bIns="0" rtlCol="0">
            <a:spAutoFit/>
          </a:bodyPr>
          <a:lstStyle/>
          <a:p>
            <a:r>
              <a:rPr lang="fr-FR" sz="1200" b="1">
                <a:solidFill>
                  <a:schemeClr val="bg1">
                    <a:lumMod val="50000"/>
                  </a:schemeClr>
                </a:solidFill>
                <a:latin typeface="Arial" panose="020B0604020202020204" pitchFamily="34" charset="0"/>
                <a:cs typeface="Arial" panose="020B0604020202020204" pitchFamily="34" charset="0"/>
              </a:rPr>
              <a:t>Piloter votre chauffage</a:t>
            </a:r>
          </a:p>
        </p:txBody>
      </p:sp>
      <p:sp>
        <p:nvSpPr>
          <p:cNvPr id="21" name="ZoneTexte 20">
            <a:extLst>
              <a:ext uri="{FF2B5EF4-FFF2-40B4-BE49-F238E27FC236}">
                <a16:creationId xmlns:a16="http://schemas.microsoft.com/office/drawing/2014/main" id="{00158BA8-3A39-4EBF-9E6A-6487D68D6539}"/>
              </a:ext>
            </a:extLst>
          </p:cNvPr>
          <p:cNvSpPr txBox="1"/>
          <p:nvPr/>
        </p:nvSpPr>
        <p:spPr>
          <a:xfrm>
            <a:off x="4493812" y="4252991"/>
            <a:ext cx="1682122" cy="369332"/>
          </a:xfrm>
          <a:prstGeom prst="rect">
            <a:avLst/>
          </a:prstGeom>
          <a:noFill/>
        </p:spPr>
        <p:txBody>
          <a:bodyPr wrap="square" lIns="0" tIns="0" rIns="0" bIns="0" rtlCol="0">
            <a:spAutoFit/>
          </a:bodyPr>
          <a:lstStyle/>
          <a:p>
            <a:r>
              <a:rPr lang="fr-FR" sz="1200" b="1">
                <a:solidFill>
                  <a:schemeClr val="bg1">
                    <a:lumMod val="50000"/>
                  </a:schemeClr>
                </a:solidFill>
                <a:latin typeface="Arial" panose="020B0604020202020204" pitchFamily="34" charset="0"/>
                <a:cs typeface="Arial" panose="020B0604020202020204" pitchFamily="34" charset="0"/>
              </a:rPr>
              <a:t>Sécuriser votre habitat</a:t>
            </a:r>
          </a:p>
          <a:p>
            <a:r>
              <a:rPr lang="fr-FR" sz="1200" b="1">
                <a:solidFill>
                  <a:schemeClr val="bg1">
                    <a:lumMod val="50000"/>
                  </a:schemeClr>
                </a:solidFill>
                <a:latin typeface="Arial" panose="020B0604020202020204" pitchFamily="34" charset="0"/>
                <a:cs typeface="Arial" panose="020B0604020202020204" pitchFamily="34" charset="0"/>
              </a:rPr>
              <a:t>des intrusions</a:t>
            </a:r>
          </a:p>
        </p:txBody>
      </p:sp>
      <p:sp>
        <p:nvSpPr>
          <p:cNvPr id="24" name="ZoneTexte 23">
            <a:extLst>
              <a:ext uri="{FF2B5EF4-FFF2-40B4-BE49-F238E27FC236}">
                <a16:creationId xmlns:a16="http://schemas.microsoft.com/office/drawing/2014/main" id="{7B593D6D-925D-46B5-8542-7B58D6AB30A4}"/>
              </a:ext>
            </a:extLst>
          </p:cNvPr>
          <p:cNvSpPr txBox="1"/>
          <p:nvPr/>
        </p:nvSpPr>
        <p:spPr>
          <a:xfrm>
            <a:off x="4493812" y="6714285"/>
            <a:ext cx="1614941" cy="369332"/>
          </a:xfrm>
          <a:prstGeom prst="rect">
            <a:avLst/>
          </a:prstGeom>
          <a:noFill/>
        </p:spPr>
        <p:txBody>
          <a:bodyPr wrap="square" lIns="0" tIns="0" rIns="0" bIns="0" rtlCol="0">
            <a:spAutoFit/>
          </a:bodyPr>
          <a:lstStyle/>
          <a:p>
            <a:r>
              <a:rPr lang="fr-FR" sz="1200" b="1">
                <a:solidFill>
                  <a:schemeClr val="bg1">
                    <a:lumMod val="50000"/>
                  </a:schemeClr>
                </a:solidFill>
                <a:latin typeface="Arial" panose="020B0604020202020204" pitchFamily="34" charset="0"/>
                <a:cs typeface="Arial" panose="020B0604020202020204" pitchFamily="34" charset="0"/>
              </a:rPr>
              <a:t>Possibilité d’associer </a:t>
            </a:r>
          </a:p>
          <a:p>
            <a:r>
              <a:rPr lang="fr-FR" sz="1200" b="1">
                <a:solidFill>
                  <a:schemeClr val="bg1">
                    <a:lumMod val="50000"/>
                  </a:schemeClr>
                </a:solidFill>
                <a:latin typeface="Arial" panose="020B0604020202020204" pitchFamily="34" charset="0"/>
                <a:cs typeface="Arial" panose="020B0604020202020204" pitchFamily="34" charset="0"/>
              </a:rPr>
              <a:t>des objets connectés</a:t>
            </a:r>
          </a:p>
        </p:txBody>
      </p:sp>
      <p:sp>
        <p:nvSpPr>
          <p:cNvPr id="16" name="ZoneTexte 2">
            <a:extLst>
              <a:ext uri="{FF2B5EF4-FFF2-40B4-BE49-F238E27FC236}">
                <a16:creationId xmlns:a16="http://schemas.microsoft.com/office/drawing/2014/main" id="{5F1107EF-9231-44CB-8AFC-25D5A195458A}"/>
              </a:ext>
            </a:extLst>
          </p:cNvPr>
          <p:cNvSpPr txBox="1"/>
          <p:nvPr/>
        </p:nvSpPr>
        <p:spPr>
          <a:xfrm>
            <a:off x="-1" y="389617"/>
            <a:ext cx="7559675" cy="461665"/>
          </a:xfrm>
          <a:prstGeom prst="rect">
            <a:avLst/>
          </a:prstGeom>
          <a:noFill/>
        </p:spPr>
        <p:txBody>
          <a:bodyPr wrap="square" rtlCol="0">
            <a:spAutoFit/>
          </a:bodyPr>
          <a:lstStyle/>
          <a:p>
            <a:pPr algn="ctr"/>
            <a:r>
              <a:rPr lang="fr-FR" sz="2400" b="1">
                <a:solidFill>
                  <a:srgbClr val="737373"/>
                </a:solidFill>
                <a:latin typeface="Arial" panose="020B0604020202020204" pitchFamily="34" charset="0"/>
                <a:cs typeface="Arial" panose="020B0604020202020204" pitchFamily="34" charset="0"/>
              </a:rPr>
              <a:t>La maison connectée</a:t>
            </a:r>
          </a:p>
        </p:txBody>
      </p:sp>
      <p:cxnSp>
        <p:nvCxnSpPr>
          <p:cNvPr id="22" name="Connecteur droit 4">
            <a:extLst>
              <a:ext uri="{FF2B5EF4-FFF2-40B4-BE49-F238E27FC236}">
                <a16:creationId xmlns:a16="http://schemas.microsoft.com/office/drawing/2014/main" id="{A19FEB2E-948B-4DB1-BFAB-E448D26E1341}"/>
              </a:ext>
            </a:extLst>
          </p:cNvPr>
          <p:cNvCxnSpPr>
            <a:cxnSpLocks/>
          </p:cNvCxnSpPr>
          <p:nvPr/>
        </p:nvCxnSpPr>
        <p:spPr>
          <a:xfrm>
            <a:off x="3266281" y="987198"/>
            <a:ext cx="1027113" cy="0"/>
          </a:xfrm>
          <a:prstGeom prst="line">
            <a:avLst/>
          </a:prstGeom>
          <a:ln>
            <a:solidFill>
              <a:srgbClr val="00AAE1"/>
            </a:solidFill>
          </a:ln>
        </p:spPr>
        <p:style>
          <a:lnRef idx="1">
            <a:schemeClr val="accent1"/>
          </a:lnRef>
          <a:fillRef idx="0">
            <a:schemeClr val="accent1"/>
          </a:fillRef>
          <a:effectRef idx="0">
            <a:schemeClr val="accent1"/>
          </a:effectRef>
          <a:fontRef idx="minor">
            <a:schemeClr val="tx1"/>
          </a:fontRef>
        </p:style>
      </p:cxnSp>
      <p:pic>
        <p:nvPicPr>
          <p:cNvPr id="26" name="Image 25" descr="Une image contenant dessin&#10;&#10;Description générée automatiquement">
            <a:extLst>
              <a:ext uri="{FF2B5EF4-FFF2-40B4-BE49-F238E27FC236}">
                <a16:creationId xmlns:a16="http://schemas.microsoft.com/office/drawing/2014/main" id="{C33FCDB2-BDD4-47B7-B8CF-2B8EE9B31DF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69347" y="2118064"/>
            <a:ext cx="580369" cy="580369"/>
          </a:xfrm>
          <a:prstGeom prst="rect">
            <a:avLst/>
          </a:prstGeom>
        </p:spPr>
      </p:pic>
      <p:pic>
        <p:nvPicPr>
          <p:cNvPr id="27" name="Image 26" descr="Une image contenant dessin&#10;&#10;Description générée automatiquement">
            <a:extLst>
              <a:ext uri="{FF2B5EF4-FFF2-40B4-BE49-F238E27FC236}">
                <a16:creationId xmlns:a16="http://schemas.microsoft.com/office/drawing/2014/main" id="{2392626F-4D3E-440B-8657-F616ED1C379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38267" y="2118063"/>
            <a:ext cx="580370" cy="580370"/>
          </a:xfrm>
          <a:prstGeom prst="rect">
            <a:avLst/>
          </a:prstGeom>
        </p:spPr>
      </p:pic>
      <p:pic>
        <p:nvPicPr>
          <p:cNvPr id="28" name="Image 27" descr="Une image contenant dessin&#10;&#10;Description générée automatiquement">
            <a:extLst>
              <a:ext uri="{FF2B5EF4-FFF2-40B4-BE49-F238E27FC236}">
                <a16:creationId xmlns:a16="http://schemas.microsoft.com/office/drawing/2014/main" id="{8B29AB1E-5984-4070-8071-9371653E9ED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48582" y="4870343"/>
            <a:ext cx="671859" cy="671859"/>
          </a:xfrm>
          <a:prstGeom prst="rect">
            <a:avLst/>
          </a:prstGeom>
        </p:spPr>
      </p:pic>
      <p:pic>
        <p:nvPicPr>
          <p:cNvPr id="29" name="Image 28" descr="Une image contenant signe&#10;&#10;Description générée automatiquement">
            <a:extLst>
              <a:ext uri="{FF2B5EF4-FFF2-40B4-BE49-F238E27FC236}">
                <a16:creationId xmlns:a16="http://schemas.microsoft.com/office/drawing/2014/main" id="{90240C1B-794F-4333-B140-90B6DE34DDA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23602" y="3483159"/>
            <a:ext cx="671858" cy="671858"/>
          </a:xfrm>
          <a:prstGeom prst="rect">
            <a:avLst/>
          </a:prstGeom>
        </p:spPr>
      </p:pic>
      <p:pic>
        <p:nvPicPr>
          <p:cNvPr id="34" name="Image 33" descr="Une image contenant signe, téléphone, ordinateur, assis&#10;&#10;Description générée automatiquement">
            <a:extLst>
              <a:ext uri="{FF2B5EF4-FFF2-40B4-BE49-F238E27FC236}">
                <a16:creationId xmlns:a16="http://schemas.microsoft.com/office/drawing/2014/main" id="{C54CF3F1-DA80-446C-968E-DE3C69C5CF7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46697" y="5847469"/>
            <a:ext cx="875627" cy="875627"/>
          </a:xfrm>
          <a:prstGeom prst="rect">
            <a:avLst/>
          </a:prstGeom>
        </p:spPr>
      </p:pic>
      <p:pic>
        <p:nvPicPr>
          <p:cNvPr id="3" name="Image 2">
            <a:extLst>
              <a:ext uri="{FF2B5EF4-FFF2-40B4-BE49-F238E27FC236}">
                <a16:creationId xmlns:a16="http://schemas.microsoft.com/office/drawing/2014/main" id="{8BD381C0-4ACE-47AA-8EDE-97BAA1C49FC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0" y="2127955"/>
            <a:ext cx="3700278" cy="5129594"/>
          </a:xfrm>
          <a:prstGeom prst="rect">
            <a:avLst/>
          </a:prstGeom>
        </p:spPr>
      </p:pic>
      <p:sp>
        <p:nvSpPr>
          <p:cNvPr id="30" name="ZoneTexte 15">
            <a:extLst>
              <a:ext uri="{FF2B5EF4-FFF2-40B4-BE49-F238E27FC236}">
                <a16:creationId xmlns:a16="http://schemas.microsoft.com/office/drawing/2014/main" id="{EE598481-E5DA-47C4-BCE5-168F9DBDDED2}"/>
              </a:ext>
            </a:extLst>
          </p:cNvPr>
          <p:cNvSpPr txBox="1"/>
          <p:nvPr/>
        </p:nvSpPr>
        <p:spPr>
          <a:xfrm>
            <a:off x="755649" y="1288989"/>
            <a:ext cx="3154201" cy="55281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fr-FR" b="1">
                <a:solidFill>
                  <a:srgbClr val="737373"/>
                </a:solidFill>
                <a:latin typeface="Arial"/>
              </a:rPr>
              <a:t>Les possibilités de </a:t>
            </a:r>
          </a:p>
          <a:p>
            <a:r>
              <a:rPr lang="fr-FR" b="1">
                <a:solidFill>
                  <a:srgbClr val="737373"/>
                </a:solidFill>
                <a:latin typeface="Arial"/>
              </a:rPr>
              <a:t>la maison connectée</a:t>
            </a:r>
          </a:p>
        </p:txBody>
      </p:sp>
    </p:spTree>
    <p:extLst>
      <p:ext uri="{BB962C8B-B14F-4D97-AF65-F5344CB8AC3E}">
        <p14:creationId xmlns:p14="http://schemas.microsoft.com/office/powerpoint/2010/main" val="21328500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9B84DD4D-D4BA-4EBA-8DEE-94B438F598F2}"/>
              </a:ext>
            </a:extLst>
          </p:cNvPr>
          <p:cNvSpPr txBox="1"/>
          <p:nvPr/>
        </p:nvSpPr>
        <p:spPr>
          <a:xfrm>
            <a:off x="1170820" y="2746978"/>
            <a:ext cx="2460128" cy="1061829"/>
          </a:xfrm>
          <a:prstGeom prst="rect">
            <a:avLst/>
          </a:prstGeom>
          <a:noFill/>
        </p:spPr>
        <p:txBody>
          <a:bodyPr wrap="square" lIns="0" tIns="0" rIns="0" bIns="0" rtlCol="0">
            <a:spAutoFit/>
          </a:bodyPr>
          <a:lstStyle/>
          <a:p>
            <a:r>
              <a:rPr lang="fr-FR" sz="1200" dirty="0">
                <a:solidFill>
                  <a:schemeClr val="bg1">
                    <a:lumMod val="50000"/>
                  </a:schemeClr>
                </a:solidFill>
                <a:latin typeface="Arial" panose="020B0604020202020204" pitchFamily="34" charset="0"/>
                <a:cs typeface="Arial" panose="020B0604020202020204" pitchFamily="34" charset="0"/>
              </a:rPr>
              <a:t>Interagissez facilement avec votre maison grâce au pilotage en Bluetooth, depuis votre smartphone, de vos éclairages et volets roulants.</a:t>
            </a:r>
          </a:p>
          <a:p>
            <a:endParaRPr lang="fr-FR" sz="1200" dirty="0">
              <a:solidFill>
                <a:schemeClr val="bg1">
                  <a:lumMod val="50000"/>
                </a:schemeClr>
              </a:solidFill>
              <a:latin typeface="Arial" panose="020B0604020202020204" pitchFamily="34" charset="0"/>
              <a:cs typeface="Arial" panose="020B0604020202020204" pitchFamily="34" charset="0"/>
            </a:endParaRPr>
          </a:p>
          <a:p>
            <a:pPr algn="r"/>
            <a:r>
              <a:rPr lang="fr-FR" sz="900" dirty="0">
                <a:solidFill>
                  <a:schemeClr val="bg1">
                    <a:lumMod val="50000"/>
                  </a:schemeClr>
                </a:solidFill>
                <a:latin typeface="Arial" panose="020B0604020202020204" pitchFamily="34" charset="0"/>
                <a:cs typeface="Arial" panose="020B0604020202020204" pitchFamily="34" charset="0"/>
              </a:rPr>
              <a:t>(disponible sur les gammes essensya et gallery)</a:t>
            </a:r>
          </a:p>
        </p:txBody>
      </p:sp>
      <p:cxnSp>
        <p:nvCxnSpPr>
          <p:cNvPr id="9" name="Connecteur droit 4">
            <a:extLst>
              <a:ext uri="{FF2B5EF4-FFF2-40B4-BE49-F238E27FC236}">
                <a16:creationId xmlns:a16="http://schemas.microsoft.com/office/drawing/2014/main" id="{9EBBC281-01BE-4BD3-BB08-FAC4C8F5DDB9}"/>
              </a:ext>
            </a:extLst>
          </p:cNvPr>
          <p:cNvCxnSpPr>
            <a:cxnSpLocks/>
          </p:cNvCxnSpPr>
          <p:nvPr/>
        </p:nvCxnSpPr>
        <p:spPr>
          <a:xfrm>
            <a:off x="3266281" y="1282700"/>
            <a:ext cx="10271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ZoneTexte 8">
            <a:extLst>
              <a:ext uri="{FF2B5EF4-FFF2-40B4-BE49-F238E27FC236}">
                <a16:creationId xmlns:a16="http://schemas.microsoft.com/office/drawing/2014/main" id="{57C2A6B0-BA57-4C17-BF2D-1E196D8B4C63}"/>
              </a:ext>
            </a:extLst>
          </p:cNvPr>
          <p:cNvSpPr txBox="1"/>
          <p:nvPr/>
        </p:nvSpPr>
        <p:spPr>
          <a:xfrm>
            <a:off x="755650" y="599429"/>
            <a:ext cx="5300093" cy="553998"/>
          </a:xfrm>
          <a:prstGeom prst="rect">
            <a:avLst/>
          </a:prstGeom>
          <a:noFill/>
        </p:spPr>
        <p:txBody>
          <a:bodyPr wrap="square" lIns="0" tIns="0" rIns="0" bIns="0" rtlCol="0">
            <a:spAutoFit/>
          </a:bodyPr>
          <a:lstStyle/>
          <a:p>
            <a:r>
              <a:rPr lang="fr-FR" b="1" dirty="0">
                <a:solidFill>
                  <a:schemeClr val="bg1">
                    <a:lumMod val="50000"/>
                  </a:schemeClr>
                </a:solidFill>
                <a:latin typeface="Arial" panose="020B0604020202020204" pitchFamily="34" charset="0"/>
                <a:cs typeface="Arial" panose="020B0604020202020204" pitchFamily="34" charset="0"/>
              </a:rPr>
              <a:t>Deux expériences de connectivité </a:t>
            </a:r>
          </a:p>
          <a:p>
            <a:r>
              <a:rPr lang="fr-FR" b="1" dirty="0">
                <a:solidFill>
                  <a:schemeClr val="bg1">
                    <a:lumMod val="50000"/>
                  </a:schemeClr>
                </a:solidFill>
                <a:latin typeface="Arial" panose="020B0604020202020204" pitchFamily="34" charset="0"/>
                <a:cs typeface="Arial" panose="020B0604020202020204" pitchFamily="34" charset="0"/>
              </a:rPr>
              <a:t>pour répondre à vos besoins et votre budget</a:t>
            </a:r>
          </a:p>
        </p:txBody>
      </p:sp>
      <p:sp>
        <p:nvSpPr>
          <p:cNvPr id="15" name="ZoneTexte 2">
            <a:extLst>
              <a:ext uri="{FF2B5EF4-FFF2-40B4-BE49-F238E27FC236}">
                <a16:creationId xmlns:a16="http://schemas.microsoft.com/office/drawing/2014/main" id="{5F1107EF-9231-44CB-8AFC-25D5A195458A}"/>
              </a:ext>
            </a:extLst>
          </p:cNvPr>
          <p:cNvSpPr txBox="1"/>
          <p:nvPr/>
        </p:nvSpPr>
        <p:spPr>
          <a:xfrm>
            <a:off x="3630948" y="4536863"/>
            <a:ext cx="882764" cy="553998"/>
          </a:xfrm>
          <a:prstGeom prst="rect">
            <a:avLst/>
          </a:prstGeom>
          <a:noFill/>
        </p:spPr>
        <p:txBody>
          <a:bodyPr wrap="square" lIns="0" tIns="0" rIns="0" bIns="0" rtlCol="0" anchor="b">
            <a:noAutofit/>
          </a:bodyPr>
          <a:lstStyle/>
          <a:p>
            <a:pPr algn="r"/>
            <a:r>
              <a:rPr lang="fr-FR" sz="4800" b="1" dirty="0">
                <a:solidFill>
                  <a:srgbClr val="00AAE1"/>
                </a:solidFill>
                <a:latin typeface="Arial" panose="020B0604020202020204" pitchFamily="34" charset="0"/>
                <a:cs typeface="Arial" panose="020B0604020202020204" pitchFamily="34" charset="0"/>
              </a:rPr>
              <a:t>02</a:t>
            </a:r>
          </a:p>
        </p:txBody>
      </p:sp>
      <p:sp>
        <p:nvSpPr>
          <p:cNvPr id="16" name="ZoneTexte 2">
            <a:extLst>
              <a:ext uri="{FF2B5EF4-FFF2-40B4-BE49-F238E27FC236}">
                <a16:creationId xmlns:a16="http://schemas.microsoft.com/office/drawing/2014/main" id="{5F1107EF-9231-44CB-8AFC-25D5A195458A}"/>
              </a:ext>
            </a:extLst>
          </p:cNvPr>
          <p:cNvSpPr txBox="1"/>
          <p:nvPr/>
        </p:nvSpPr>
        <p:spPr>
          <a:xfrm>
            <a:off x="218622" y="2137552"/>
            <a:ext cx="882764" cy="553997"/>
          </a:xfrm>
          <a:prstGeom prst="rect">
            <a:avLst/>
          </a:prstGeom>
          <a:noFill/>
        </p:spPr>
        <p:txBody>
          <a:bodyPr wrap="square" lIns="0" tIns="0" rIns="0" bIns="0" rtlCol="0" anchor="b">
            <a:noAutofit/>
          </a:bodyPr>
          <a:lstStyle>
            <a:defPPr>
              <a:defRPr lang="en-US"/>
            </a:defPPr>
            <a:lvl1pPr>
              <a:defRPr sz="6000" b="1">
                <a:solidFill>
                  <a:srgbClr val="00AAE1"/>
                </a:solidFill>
                <a:latin typeface="Arial" panose="020B0604020202020204" pitchFamily="34" charset="0"/>
                <a:cs typeface="Arial" panose="020B0604020202020204" pitchFamily="34" charset="0"/>
              </a:defRPr>
            </a:lvl1pPr>
          </a:lstStyle>
          <a:p>
            <a:pPr algn="r"/>
            <a:r>
              <a:rPr lang="fr-FR" sz="4800" dirty="0"/>
              <a:t>01</a:t>
            </a:r>
          </a:p>
        </p:txBody>
      </p:sp>
      <p:sp>
        <p:nvSpPr>
          <p:cNvPr id="21" name="ZoneTexte 20">
            <a:extLst>
              <a:ext uri="{FF2B5EF4-FFF2-40B4-BE49-F238E27FC236}">
                <a16:creationId xmlns:a16="http://schemas.microsoft.com/office/drawing/2014/main" id="{31BB6287-8EDC-4AD7-ADC1-B32DCB3DFD61}"/>
              </a:ext>
            </a:extLst>
          </p:cNvPr>
          <p:cNvSpPr txBox="1"/>
          <p:nvPr/>
        </p:nvSpPr>
        <p:spPr>
          <a:xfrm>
            <a:off x="4653756" y="5141563"/>
            <a:ext cx="2460127" cy="1818683"/>
          </a:xfrm>
          <a:prstGeom prst="rect">
            <a:avLst/>
          </a:prstGeom>
          <a:noFill/>
        </p:spPr>
        <p:txBody>
          <a:bodyPr wrap="square" lIns="0" tIns="0" rIns="0" bIns="0" rtlCol="0" anchor="t">
            <a:noAutofit/>
          </a:bodyPr>
          <a:lstStyle/>
          <a:p>
            <a:r>
              <a:rPr lang="fr-FR" sz="1200" dirty="0">
                <a:solidFill>
                  <a:schemeClr val="bg1">
                    <a:lumMod val="50000"/>
                  </a:schemeClr>
                </a:solidFill>
                <a:latin typeface="Arial" panose="020B0604020202020204" pitchFamily="34" charset="0"/>
                <a:cs typeface="Arial" panose="020B0604020202020204" pitchFamily="34" charset="0"/>
              </a:rPr>
              <a:t>Imaginez votre maison connectée sur mesure. Économie, confort et sécurité, créez des scénarios à volonté et totalement personnalisés pour automatiser vos gestes du quotidien.</a:t>
            </a:r>
          </a:p>
        </p:txBody>
      </p:sp>
      <p:sp>
        <p:nvSpPr>
          <p:cNvPr id="11" name="ZoneTexte 10">
            <a:extLst>
              <a:ext uri="{FF2B5EF4-FFF2-40B4-BE49-F238E27FC236}">
                <a16:creationId xmlns:a16="http://schemas.microsoft.com/office/drawing/2014/main" id="{EC731378-0AD0-48C7-8F7D-8438429AC97D}"/>
              </a:ext>
            </a:extLst>
          </p:cNvPr>
          <p:cNvSpPr txBox="1"/>
          <p:nvPr/>
        </p:nvSpPr>
        <p:spPr>
          <a:xfrm>
            <a:off x="4653756" y="4619744"/>
            <a:ext cx="2460127" cy="374058"/>
          </a:xfrm>
          <a:prstGeom prst="rect">
            <a:avLst/>
          </a:prstGeom>
          <a:noFill/>
        </p:spPr>
        <p:txBody>
          <a:bodyPr wrap="square" lIns="0" tIns="0" rIns="0" bIns="0" rtlCol="0" anchor="t">
            <a:noAutofit/>
          </a:bodyPr>
          <a:lstStyle/>
          <a:p>
            <a:r>
              <a:rPr lang="fr-FR" sz="1200" b="1" dirty="0" err="1">
                <a:solidFill>
                  <a:schemeClr val="bg1">
                    <a:lumMod val="50000"/>
                  </a:schemeClr>
                </a:solidFill>
                <a:latin typeface="Arial" panose="020B0604020202020204" pitchFamily="34" charset="0"/>
                <a:cs typeface="Arial" panose="020B0604020202020204" pitchFamily="34" charset="0"/>
              </a:rPr>
              <a:t>Domovea</a:t>
            </a:r>
            <a:r>
              <a:rPr lang="fr-FR" sz="1200" b="1" dirty="0">
                <a:solidFill>
                  <a:schemeClr val="bg1">
                    <a:lumMod val="50000"/>
                  </a:schemeClr>
                </a:solidFill>
                <a:latin typeface="Arial" panose="020B0604020202020204" pitchFamily="34" charset="0"/>
                <a:cs typeface="Arial" panose="020B0604020202020204" pitchFamily="34" charset="0"/>
              </a:rPr>
              <a:t>,</a:t>
            </a:r>
          </a:p>
          <a:p>
            <a:r>
              <a:rPr lang="fr-FR" sz="1200" b="1" dirty="0">
                <a:solidFill>
                  <a:schemeClr val="bg1">
                    <a:lumMod val="50000"/>
                  </a:schemeClr>
                </a:solidFill>
                <a:latin typeface="Arial" panose="020B0604020202020204" pitchFamily="34" charset="0"/>
                <a:cs typeface="Arial" panose="020B0604020202020204" pitchFamily="34" charset="0"/>
              </a:rPr>
              <a:t>la connectivité sur-mesure</a:t>
            </a:r>
          </a:p>
        </p:txBody>
      </p:sp>
      <p:sp>
        <p:nvSpPr>
          <p:cNvPr id="12" name="ZoneTexte 11">
            <a:extLst>
              <a:ext uri="{FF2B5EF4-FFF2-40B4-BE49-F238E27FC236}">
                <a16:creationId xmlns:a16="http://schemas.microsoft.com/office/drawing/2014/main" id="{024276C0-3F37-4C49-A470-01143F17B50C}"/>
              </a:ext>
            </a:extLst>
          </p:cNvPr>
          <p:cNvSpPr txBox="1"/>
          <p:nvPr/>
        </p:nvSpPr>
        <p:spPr>
          <a:xfrm>
            <a:off x="1170820" y="2229885"/>
            <a:ext cx="2460128" cy="369332"/>
          </a:xfrm>
          <a:prstGeom prst="rect">
            <a:avLst/>
          </a:prstGeom>
          <a:noFill/>
        </p:spPr>
        <p:txBody>
          <a:bodyPr wrap="square" lIns="0" tIns="0" rIns="0" bIns="0" rtlCol="0">
            <a:spAutoFit/>
          </a:bodyPr>
          <a:lstStyle/>
          <a:p>
            <a:r>
              <a:rPr lang="fr-FR" sz="1200" b="1" dirty="0">
                <a:solidFill>
                  <a:schemeClr val="bg1">
                    <a:lumMod val="50000"/>
                  </a:schemeClr>
                </a:solidFill>
                <a:latin typeface="Arial" panose="020B0604020202020204" pitchFamily="34" charset="0"/>
                <a:cs typeface="Arial" panose="020B0604020202020204" pitchFamily="34" charset="0"/>
              </a:rPr>
              <a:t>Commandes Bluetooth, </a:t>
            </a:r>
          </a:p>
          <a:p>
            <a:r>
              <a:rPr lang="fr-FR" sz="1200" b="1" dirty="0">
                <a:solidFill>
                  <a:schemeClr val="bg1">
                    <a:lumMod val="50000"/>
                  </a:schemeClr>
                </a:solidFill>
                <a:latin typeface="Arial" panose="020B0604020202020204" pitchFamily="34" charset="0"/>
                <a:cs typeface="Arial" panose="020B0604020202020204" pitchFamily="34" charset="0"/>
              </a:rPr>
              <a:t>la connectivité pour tous</a:t>
            </a:r>
            <a:endParaRPr lang="fr-FR" sz="900" dirty="0">
              <a:solidFill>
                <a:schemeClr val="bg1">
                  <a:lumMod val="50000"/>
                </a:schemeClr>
              </a:solidFill>
              <a:latin typeface="Arial" panose="020B0604020202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10A7E80C-29D5-42F4-9E07-33EAC668DC3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13712" y="1943273"/>
            <a:ext cx="2159076" cy="2159076"/>
          </a:xfrm>
          <a:prstGeom prst="rect">
            <a:avLst/>
          </a:prstGeom>
        </p:spPr>
      </p:pic>
      <p:pic>
        <p:nvPicPr>
          <p:cNvPr id="6" name="Image 5" descr="Une image contenant texte, personne, équipement électronique, main&#10;&#10;Description générée automatiquement">
            <a:extLst>
              <a:ext uri="{FF2B5EF4-FFF2-40B4-BE49-F238E27FC236}">
                <a16:creationId xmlns:a16="http://schemas.microsoft.com/office/drawing/2014/main" id="{1B2D4474-786A-4D12-9194-3FD22CB33ED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07205" y="4416878"/>
            <a:ext cx="2159076" cy="2159076"/>
          </a:xfrm>
          <a:prstGeom prst="rect">
            <a:avLst/>
          </a:prstGeom>
        </p:spPr>
      </p:pic>
    </p:spTree>
    <p:extLst>
      <p:ext uri="{BB962C8B-B14F-4D97-AF65-F5344CB8AC3E}">
        <p14:creationId xmlns:p14="http://schemas.microsoft.com/office/powerpoint/2010/main" val="2157392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2">
            <a:extLst>
              <a:ext uri="{FF2B5EF4-FFF2-40B4-BE49-F238E27FC236}">
                <a16:creationId xmlns:a16="http://schemas.microsoft.com/office/drawing/2014/main" id="{5F1107EF-9231-44CB-8AFC-25D5A195458A}"/>
              </a:ext>
            </a:extLst>
          </p:cNvPr>
          <p:cNvSpPr txBox="1"/>
          <p:nvPr/>
        </p:nvSpPr>
        <p:spPr>
          <a:xfrm>
            <a:off x="-1" y="389617"/>
            <a:ext cx="7559675" cy="461665"/>
          </a:xfrm>
          <a:prstGeom prst="rect">
            <a:avLst/>
          </a:prstGeom>
          <a:noFill/>
        </p:spPr>
        <p:txBody>
          <a:bodyPr wrap="square" rtlCol="0">
            <a:spAutoFit/>
          </a:bodyPr>
          <a:lstStyle/>
          <a:p>
            <a:pPr algn="ctr"/>
            <a:r>
              <a:rPr lang="fr-FR" sz="2400" b="1">
                <a:solidFill>
                  <a:srgbClr val="737373"/>
                </a:solidFill>
                <a:latin typeface="Arial" panose="020B0604020202020204" pitchFamily="34" charset="0"/>
                <a:cs typeface="Arial" panose="020B0604020202020204" pitchFamily="34" charset="0"/>
              </a:rPr>
              <a:t>La maison connectée</a:t>
            </a:r>
          </a:p>
        </p:txBody>
      </p:sp>
      <p:cxnSp>
        <p:nvCxnSpPr>
          <p:cNvPr id="22" name="Connecteur droit 4">
            <a:extLst>
              <a:ext uri="{FF2B5EF4-FFF2-40B4-BE49-F238E27FC236}">
                <a16:creationId xmlns:a16="http://schemas.microsoft.com/office/drawing/2014/main" id="{A19FEB2E-948B-4DB1-BFAB-E448D26E1341}"/>
              </a:ext>
            </a:extLst>
          </p:cNvPr>
          <p:cNvCxnSpPr>
            <a:cxnSpLocks/>
          </p:cNvCxnSpPr>
          <p:nvPr/>
        </p:nvCxnSpPr>
        <p:spPr>
          <a:xfrm>
            <a:off x="3266281" y="987198"/>
            <a:ext cx="1027113" cy="0"/>
          </a:xfrm>
          <a:prstGeom prst="line">
            <a:avLst/>
          </a:prstGeom>
          <a:ln>
            <a:solidFill>
              <a:srgbClr val="00AAE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6D2C38C3-4EE5-4337-92C0-31917D338397}"/>
              </a:ext>
            </a:extLst>
          </p:cNvPr>
          <p:cNvSpPr/>
          <p:nvPr/>
        </p:nvSpPr>
        <p:spPr>
          <a:xfrm>
            <a:off x="2275322" y="2375246"/>
            <a:ext cx="4528702" cy="923330"/>
          </a:xfrm>
          <a:prstGeom prst="rect">
            <a:avLst/>
          </a:prstGeom>
        </p:spPr>
        <p:txBody>
          <a:bodyPr wrap="square" lIns="0" tIns="0" rIns="0" bIns="0">
            <a:spAutoFit/>
          </a:bodyPr>
          <a:lstStyle/>
          <a:p>
            <a:r>
              <a:rPr lang="fr-FR" sz="1200" b="1" dirty="0">
                <a:solidFill>
                  <a:schemeClr val="bg1">
                    <a:lumMod val="50000"/>
                  </a:schemeClr>
                </a:solidFill>
                <a:latin typeface="Arial" panose="020B0604020202020204" pitchFamily="34" charset="0"/>
                <a:cs typeface="Arial" panose="020B0604020202020204" pitchFamily="34" charset="0"/>
              </a:rPr>
              <a:t>Plus de confort</a:t>
            </a:r>
          </a:p>
          <a:p>
            <a:r>
              <a:rPr lang="fr-FR" sz="1200" dirty="0">
                <a:solidFill>
                  <a:schemeClr val="bg1">
                    <a:lumMod val="50000"/>
                  </a:schemeClr>
                </a:solidFill>
                <a:latin typeface="Arial" panose="020B0604020202020204" pitchFamily="34" charset="0"/>
                <a:cs typeface="Arial" panose="020B0604020202020204" pitchFamily="34" charset="0"/>
              </a:rPr>
              <a:t>On aspire tous à se simplifier les tâches du quotidien </a:t>
            </a:r>
            <a:br>
              <a:rPr lang="fr-FR" sz="1200" dirty="0">
                <a:solidFill>
                  <a:schemeClr val="bg1">
                    <a:lumMod val="50000"/>
                  </a:schemeClr>
                </a:solidFill>
                <a:latin typeface="Arial" panose="020B0604020202020204" pitchFamily="34" charset="0"/>
                <a:cs typeface="Arial" panose="020B0604020202020204" pitchFamily="34" charset="0"/>
              </a:rPr>
            </a:br>
            <a:r>
              <a:rPr lang="fr-FR" sz="1200" dirty="0">
                <a:solidFill>
                  <a:schemeClr val="bg1">
                    <a:lumMod val="50000"/>
                  </a:schemeClr>
                </a:solidFill>
                <a:latin typeface="Arial" panose="020B0604020202020204" pitchFamily="34" charset="0"/>
                <a:cs typeface="Arial" panose="020B0604020202020204" pitchFamily="34" charset="0"/>
              </a:rPr>
              <a:t>pour gagner du temps, être plus serein, une meilleure qualité </a:t>
            </a:r>
            <a:br>
              <a:rPr lang="fr-FR" sz="1200" dirty="0">
                <a:solidFill>
                  <a:schemeClr val="bg1">
                    <a:lumMod val="50000"/>
                  </a:schemeClr>
                </a:solidFill>
                <a:latin typeface="Arial" panose="020B0604020202020204" pitchFamily="34" charset="0"/>
                <a:cs typeface="Arial" panose="020B0604020202020204" pitchFamily="34" charset="0"/>
              </a:rPr>
            </a:br>
            <a:r>
              <a:rPr lang="fr-FR" sz="1200" dirty="0">
                <a:solidFill>
                  <a:schemeClr val="bg1">
                    <a:lumMod val="50000"/>
                  </a:schemeClr>
                </a:solidFill>
                <a:latin typeface="Arial" panose="020B0604020202020204" pitchFamily="34" charset="0"/>
                <a:cs typeface="Arial" panose="020B0604020202020204" pitchFamily="34" charset="0"/>
              </a:rPr>
              <a:t>de vie. C'est à cette vision élargie du confort que répondent</a:t>
            </a:r>
          </a:p>
          <a:p>
            <a:r>
              <a:rPr lang="fr-FR" sz="1200" dirty="0">
                <a:solidFill>
                  <a:schemeClr val="bg1">
                    <a:lumMod val="50000"/>
                  </a:schemeClr>
                </a:solidFill>
                <a:latin typeface="Arial" panose="020B0604020202020204" pitchFamily="34" charset="0"/>
                <a:cs typeface="Arial" panose="020B0604020202020204" pitchFamily="34" charset="0"/>
              </a:rPr>
              <a:t>les solutions connectées aussi bien à l'intérieur qu'à l'extérieur.</a:t>
            </a:r>
          </a:p>
        </p:txBody>
      </p:sp>
      <p:sp>
        <p:nvSpPr>
          <p:cNvPr id="29" name="Rectangle 28">
            <a:extLst>
              <a:ext uri="{FF2B5EF4-FFF2-40B4-BE49-F238E27FC236}">
                <a16:creationId xmlns:a16="http://schemas.microsoft.com/office/drawing/2014/main" id="{A2A8C581-BB35-4097-A25E-17740568C8F6}"/>
              </a:ext>
            </a:extLst>
          </p:cNvPr>
          <p:cNvSpPr/>
          <p:nvPr/>
        </p:nvSpPr>
        <p:spPr>
          <a:xfrm>
            <a:off x="2275321" y="4053369"/>
            <a:ext cx="4528703" cy="738664"/>
          </a:xfrm>
          <a:prstGeom prst="rect">
            <a:avLst/>
          </a:prstGeom>
        </p:spPr>
        <p:txBody>
          <a:bodyPr wrap="square" lIns="0" tIns="0" rIns="0" bIns="0">
            <a:spAutoFit/>
          </a:bodyPr>
          <a:lstStyle/>
          <a:p>
            <a:r>
              <a:rPr lang="fr-FR" sz="1200" b="1" dirty="0">
                <a:solidFill>
                  <a:schemeClr val="bg1">
                    <a:lumMod val="50000"/>
                  </a:schemeClr>
                </a:solidFill>
                <a:latin typeface="Arial" panose="020B0604020202020204" pitchFamily="34" charset="0"/>
                <a:cs typeface="Arial" panose="020B0604020202020204" pitchFamily="34" charset="0"/>
              </a:rPr>
              <a:t>Plus d'économies</a:t>
            </a:r>
          </a:p>
          <a:p>
            <a:r>
              <a:rPr lang="fr-FR" sz="1200" dirty="0">
                <a:solidFill>
                  <a:schemeClr val="bg1">
                    <a:lumMod val="50000"/>
                  </a:schemeClr>
                </a:solidFill>
                <a:latin typeface="Arial" panose="020B0604020202020204" pitchFamily="34" charset="0"/>
                <a:cs typeface="Arial" panose="020B0604020202020204" pitchFamily="34" charset="0"/>
              </a:rPr>
              <a:t>Contrôler ses équipements de chauffage, électriques, d'ouverture... est un moyen efficace de limiter ses consommations d'énergies </a:t>
            </a:r>
            <a:br>
              <a:rPr lang="fr-FR" sz="1200" dirty="0">
                <a:solidFill>
                  <a:schemeClr val="bg1">
                    <a:lumMod val="50000"/>
                  </a:schemeClr>
                </a:solidFill>
                <a:latin typeface="Arial" panose="020B0604020202020204" pitchFamily="34" charset="0"/>
                <a:cs typeface="Arial" panose="020B0604020202020204" pitchFamily="34" charset="0"/>
              </a:rPr>
            </a:br>
            <a:r>
              <a:rPr lang="fr-FR" sz="1200" dirty="0">
                <a:solidFill>
                  <a:schemeClr val="bg1">
                    <a:lumMod val="50000"/>
                  </a:schemeClr>
                </a:solidFill>
                <a:latin typeface="Arial" panose="020B0604020202020204" pitchFamily="34" charset="0"/>
                <a:cs typeface="Arial" panose="020B0604020202020204" pitchFamily="34" charset="0"/>
              </a:rPr>
              <a:t>et de s'engager dans des comportements plus vertueux.</a:t>
            </a:r>
          </a:p>
        </p:txBody>
      </p:sp>
      <p:sp>
        <p:nvSpPr>
          <p:cNvPr id="30" name="Rectangle 29">
            <a:extLst>
              <a:ext uri="{FF2B5EF4-FFF2-40B4-BE49-F238E27FC236}">
                <a16:creationId xmlns:a16="http://schemas.microsoft.com/office/drawing/2014/main" id="{5B58E125-FED3-4CD2-BE39-FE50AAE754DA}"/>
              </a:ext>
            </a:extLst>
          </p:cNvPr>
          <p:cNvSpPr/>
          <p:nvPr/>
        </p:nvSpPr>
        <p:spPr>
          <a:xfrm>
            <a:off x="2278692" y="5546826"/>
            <a:ext cx="4525333" cy="1292662"/>
          </a:xfrm>
          <a:prstGeom prst="rect">
            <a:avLst/>
          </a:prstGeom>
        </p:spPr>
        <p:txBody>
          <a:bodyPr wrap="square" lIns="0" tIns="0" rIns="0" bIns="0" anchor="t">
            <a:spAutoFit/>
          </a:bodyPr>
          <a:lstStyle/>
          <a:p>
            <a:r>
              <a:rPr lang="fr-FR" sz="1200" b="1" dirty="0">
                <a:solidFill>
                  <a:schemeClr val="bg1">
                    <a:lumMod val="50000"/>
                  </a:schemeClr>
                </a:solidFill>
                <a:latin typeface="Arial" panose="020B0604020202020204" pitchFamily="34" charset="0"/>
                <a:cs typeface="Arial" panose="020B0604020202020204" pitchFamily="34" charset="0"/>
              </a:rPr>
              <a:t>Plus de sérénité</a:t>
            </a:r>
          </a:p>
          <a:p>
            <a:r>
              <a:rPr lang="fr-FR" sz="1200" dirty="0">
                <a:solidFill>
                  <a:schemeClr val="bg1">
                    <a:lumMod val="50000"/>
                  </a:schemeClr>
                </a:solidFill>
                <a:latin typeface="Arial"/>
                <a:cs typeface="Arial"/>
              </a:rPr>
              <a:t>Penser à la sécurité de votre logement, c'est d'abord penser </a:t>
            </a:r>
            <a:br>
              <a:rPr lang="fr-FR" sz="1200" dirty="0">
                <a:latin typeface="Arial" panose="020B0604020202020204" pitchFamily="34" charset="0"/>
                <a:cs typeface="Arial" panose="020B0604020202020204" pitchFamily="34" charset="0"/>
              </a:rPr>
            </a:br>
            <a:r>
              <a:rPr lang="fr-FR" sz="1200" dirty="0">
                <a:solidFill>
                  <a:schemeClr val="bg1">
                    <a:lumMod val="50000"/>
                  </a:schemeClr>
                </a:solidFill>
                <a:latin typeface="Arial"/>
                <a:cs typeface="Arial"/>
              </a:rPr>
              <a:t>à la protection de ses proches, puis à la préservation de ses biens. Par la détection des intrusions, mais aussi des incendies, des fuites d'eau ou des coupures de courant... la maison connectée veille </a:t>
            </a:r>
            <a:br>
              <a:rPr lang="fr-FR" sz="1200" dirty="0">
                <a:latin typeface="Arial" panose="020B0604020202020204" pitchFamily="34" charset="0"/>
                <a:cs typeface="Arial" panose="020B0604020202020204" pitchFamily="34" charset="0"/>
              </a:rPr>
            </a:br>
            <a:r>
              <a:rPr lang="fr-FR" sz="1200" dirty="0">
                <a:solidFill>
                  <a:schemeClr val="bg1">
                    <a:lumMod val="50000"/>
                  </a:schemeClr>
                </a:solidFill>
                <a:latin typeface="Arial"/>
                <a:cs typeface="Arial"/>
              </a:rPr>
              <a:t>sur vous. </a:t>
            </a:r>
          </a:p>
        </p:txBody>
      </p:sp>
      <p:sp>
        <p:nvSpPr>
          <p:cNvPr id="34" name="ZoneTexte 33">
            <a:extLst>
              <a:ext uri="{FF2B5EF4-FFF2-40B4-BE49-F238E27FC236}">
                <a16:creationId xmlns:a16="http://schemas.microsoft.com/office/drawing/2014/main" id="{37A932D4-5CAB-4521-A1ED-AC048F08F807}"/>
              </a:ext>
            </a:extLst>
          </p:cNvPr>
          <p:cNvSpPr txBox="1"/>
          <p:nvPr/>
        </p:nvSpPr>
        <p:spPr>
          <a:xfrm>
            <a:off x="755650" y="1263792"/>
            <a:ext cx="4739376" cy="616764"/>
          </a:xfrm>
          <a:prstGeom prst="rect">
            <a:avLst/>
          </a:prstGeom>
          <a:noFill/>
        </p:spPr>
        <p:txBody>
          <a:bodyPr wrap="square" lIns="0" tIns="0" rIns="0" bIns="0" rtlCol="0">
            <a:noAutofit/>
          </a:bodyPr>
          <a:lstStyle>
            <a:defPPr>
              <a:defRPr lang="en-US"/>
            </a:defPPr>
            <a:lvl1pPr>
              <a:defRPr b="1">
                <a:solidFill>
                  <a:schemeClr val="bg1">
                    <a:lumMod val="50000"/>
                  </a:schemeClr>
                </a:solidFill>
                <a:latin typeface="Arial" panose="020B0604020202020204" pitchFamily="34" charset="0"/>
                <a:cs typeface="Arial" panose="020B0604020202020204" pitchFamily="34" charset="0"/>
              </a:defRPr>
            </a:lvl1pPr>
          </a:lstStyle>
          <a:p>
            <a:r>
              <a:rPr lang="fr-FR"/>
              <a:t>Pourquoi choisir de connecter sa maison ?</a:t>
            </a:r>
          </a:p>
        </p:txBody>
      </p:sp>
      <p:pic>
        <p:nvPicPr>
          <p:cNvPr id="11" name="Image 10" descr="Une image contenant signe&#10;&#10;Description générée automatiquement">
            <a:extLst>
              <a:ext uri="{FF2B5EF4-FFF2-40B4-BE49-F238E27FC236}">
                <a16:creationId xmlns:a16="http://schemas.microsoft.com/office/drawing/2014/main" id="{ED3123D5-455F-46FC-8B7F-03B2A27DED4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10064" y="2511260"/>
            <a:ext cx="651302" cy="651302"/>
          </a:xfrm>
          <a:prstGeom prst="rect">
            <a:avLst/>
          </a:prstGeom>
        </p:spPr>
      </p:pic>
      <p:pic>
        <p:nvPicPr>
          <p:cNvPr id="12" name="Image 11" descr="Une image contenant signe, horloge&#10;&#10;Description générée automatiquement">
            <a:extLst>
              <a:ext uri="{FF2B5EF4-FFF2-40B4-BE49-F238E27FC236}">
                <a16:creationId xmlns:a16="http://schemas.microsoft.com/office/drawing/2014/main" id="{4A10242E-5E56-48CB-98B2-2D9A998C2FD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89285" y="4076271"/>
            <a:ext cx="692860" cy="692860"/>
          </a:xfrm>
          <a:prstGeom prst="rect">
            <a:avLst/>
          </a:prstGeom>
        </p:spPr>
      </p:pic>
      <p:pic>
        <p:nvPicPr>
          <p:cNvPr id="13" name="Image 12" descr="Une image contenant signe, dessin&#10;&#10;Description générée automatiquement">
            <a:extLst>
              <a:ext uri="{FF2B5EF4-FFF2-40B4-BE49-F238E27FC236}">
                <a16:creationId xmlns:a16="http://schemas.microsoft.com/office/drawing/2014/main" id="{071364CB-3F7E-4540-8594-BFCA36DB00D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30319" y="5695428"/>
            <a:ext cx="810792" cy="810792"/>
          </a:xfrm>
          <a:prstGeom prst="rect">
            <a:avLst/>
          </a:prstGeom>
        </p:spPr>
      </p:pic>
    </p:spTree>
    <p:extLst>
      <p:ext uri="{BB962C8B-B14F-4D97-AF65-F5344CB8AC3E}">
        <p14:creationId xmlns:p14="http://schemas.microsoft.com/office/powerpoint/2010/main" val="4011475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A223869-CFF9-4492-9461-32D981A0AD9E}"/>
              </a:ext>
            </a:extLst>
          </p:cNvPr>
          <p:cNvSpPr/>
          <p:nvPr/>
        </p:nvSpPr>
        <p:spPr>
          <a:xfrm>
            <a:off x="5050788" y="503239"/>
            <a:ext cx="2016000" cy="65531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7663517D-7214-484C-A919-69CB1A544CFA}"/>
              </a:ext>
            </a:extLst>
          </p:cNvPr>
          <p:cNvSpPr/>
          <p:nvPr/>
        </p:nvSpPr>
        <p:spPr>
          <a:xfrm>
            <a:off x="503238" y="503239"/>
            <a:ext cx="2016000" cy="31457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F98AC419-D83D-4F55-B64A-64A179262502}"/>
              </a:ext>
            </a:extLst>
          </p:cNvPr>
          <p:cNvSpPr/>
          <p:nvPr/>
        </p:nvSpPr>
        <p:spPr>
          <a:xfrm>
            <a:off x="2777013" y="503239"/>
            <a:ext cx="2016000" cy="65531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9B771141-2B95-4D1A-BD28-418A7DCC84A5}"/>
              </a:ext>
            </a:extLst>
          </p:cNvPr>
          <p:cNvSpPr/>
          <p:nvPr/>
        </p:nvSpPr>
        <p:spPr>
          <a:xfrm>
            <a:off x="503238" y="3900974"/>
            <a:ext cx="2016000" cy="31554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94708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3">
            <a:extLst>
              <a:ext uri="{FF2B5EF4-FFF2-40B4-BE49-F238E27FC236}">
                <a16:creationId xmlns:a16="http://schemas.microsoft.com/office/drawing/2014/main" id="{B944022D-813E-4B54-B88B-612B5712DDFB}"/>
              </a:ext>
            </a:extLst>
          </p:cNvPr>
          <p:cNvSpPr txBox="1"/>
          <p:nvPr/>
        </p:nvSpPr>
        <p:spPr>
          <a:xfrm>
            <a:off x="755650" y="1672958"/>
            <a:ext cx="6048375" cy="646331"/>
          </a:xfrm>
          <a:prstGeom prst="rect">
            <a:avLst/>
          </a:prstGeom>
          <a:noFill/>
        </p:spPr>
        <p:txBody>
          <a:bodyPr wrap="square" lIns="0" tIns="0" rIns="0" bIns="0" rtlCol="0">
            <a:spAutoFit/>
          </a:bodyPr>
          <a:lstStyle/>
          <a:p>
            <a:r>
              <a:rPr lang="fr-FR" sz="1400" dirty="0">
                <a:solidFill>
                  <a:srgbClr val="737373"/>
                </a:solidFill>
                <a:latin typeface="Arial" panose="020B0604020202020204" pitchFamily="34" charset="0"/>
                <a:cs typeface="Arial" panose="020B0604020202020204" pitchFamily="34" charset="0"/>
              </a:rPr>
              <a:t>Imaginé et développé en France, ce système d’alarme réunit la simplicité d’utilisation et la fiabilité pour davantage de sécurité et de sérénité dans votre maison. </a:t>
            </a:r>
          </a:p>
        </p:txBody>
      </p:sp>
      <p:sp>
        <p:nvSpPr>
          <p:cNvPr id="5" name="ZoneTexte 15">
            <a:extLst>
              <a:ext uri="{FF2B5EF4-FFF2-40B4-BE49-F238E27FC236}">
                <a16:creationId xmlns:a16="http://schemas.microsoft.com/office/drawing/2014/main" id="{144F2A8A-B98D-450C-B7F1-E11D1AF3B679}"/>
              </a:ext>
            </a:extLst>
          </p:cNvPr>
          <p:cNvSpPr txBox="1"/>
          <p:nvPr/>
        </p:nvSpPr>
        <p:spPr>
          <a:xfrm>
            <a:off x="758951" y="1283868"/>
            <a:ext cx="5643571"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r-FR" b="1">
                <a:solidFill>
                  <a:srgbClr val="737373"/>
                </a:solidFill>
                <a:latin typeface="Arial"/>
              </a:rPr>
              <a:t>sepio, l’alarme qui répond à vos exigences</a:t>
            </a:r>
          </a:p>
        </p:txBody>
      </p:sp>
      <p:cxnSp>
        <p:nvCxnSpPr>
          <p:cNvPr id="25" name="Connecteur droit 4">
            <a:extLst>
              <a:ext uri="{FF2B5EF4-FFF2-40B4-BE49-F238E27FC236}">
                <a16:creationId xmlns:a16="http://schemas.microsoft.com/office/drawing/2014/main" id="{A19FEB2E-948B-4DB1-BFAB-E448D26E1341}"/>
              </a:ext>
            </a:extLst>
          </p:cNvPr>
          <p:cNvCxnSpPr>
            <a:cxnSpLocks/>
          </p:cNvCxnSpPr>
          <p:nvPr/>
        </p:nvCxnSpPr>
        <p:spPr>
          <a:xfrm>
            <a:off x="3266281" y="987198"/>
            <a:ext cx="1027113" cy="0"/>
          </a:xfrm>
          <a:prstGeom prst="line">
            <a:avLst/>
          </a:prstGeom>
          <a:ln>
            <a:solidFill>
              <a:srgbClr val="00AAE1"/>
            </a:solidFill>
          </a:ln>
        </p:spPr>
        <p:style>
          <a:lnRef idx="1">
            <a:schemeClr val="accent1"/>
          </a:lnRef>
          <a:fillRef idx="0">
            <a:schemeClr val="accent1"/>
          </a:fillRef>
          <a:effectRef idx="0">
            <a:schemeClr val="accent1"/>
          </a:effectRef>
          <a:fontRef idx="minor">
            <a:schemeClr val="tx1"/>
          </a:fontRef>
        </p:style>
      </p:cxnSp>
      <p:sp>
        <p:nvSpPr>
          <p:cNvPr id="28" name="ZoneTexte 2">
            <a:extLst>
              <a:ext uri="{FF2B5EF4-FFF2-40B4-BE49-F238E27FC236}">
                <a16:creationId xmlns:a16="http://schemas.microsoft.com/office/drawing/2014/main" id="{E38C642B-9E46-46BC-8FB4-E23F08497D5C}"/>
              </a:ext>
            </a:extLst>
          </p:cNvPr>
          <p:cNvSpPr txBox="1"/>
          <p:nvPr/>
        </p:nvSpPr>
        <p:spPr>
          <a:xfrm>
            <a:off x="-1" y="395288"/>
            <a:ext cx="7559675" cy="455992"/>
          </a:xfrm>
          <a:prstGeom prst="rect">
            <a:avLst/>
          </a:prstGeom>
          <a:noFill/>
        </p:spPr>
        <p:txBody>
          <a:bodyPr wrap="square" lIns="0" tIns="0" rIns="0" bIns="0" rtlCol="0" anchor="ctr">
            <a:noAutofit/>
          </a:bodyPr>
          <a:lstStyle/>
          <a:p>
            <a:pPr algn="ctr"/>
            <a:r>
              <a:rPr lang="fr-FR" sz="2400" b="1">
                <a:solidFill>
                  <a:srgbClr val="737373"/>
                </a:solidFill>
                <a:latin typeface="Arial" panose="020B0604020202020204" pitchFamily="34" charset="0"/>
                <a:cs typeface="Arial" panose="020B0604020202020204" pitchFamily="34" charset="0"/>
              </a:rPr>
              <a:t>La sécurité</a:t>
            </a:r>
          </a:p>
        </p:txBody>
      </p:sp>
      <p:pic>
        <p:nvPicPr>
          <p:cNvPr id="6" name="Image 5">
            <a:extLst>
              <a:ext uri="{FF2B5EF4-FFF2-40B4-BE49-F238E27FC236}">
                <a16:creationId xmlns:a16="http://schemas.microsoft.com/office/drawing/2014/main" id="{162FFAC0-0FFF-4DA3-B69B-396DED94F42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5650" y="2807461"/>
            <a:ext cx="2737480" cy="3007006"/>
          </a:xfrm>
          <a:prstGeom prst="rect">
            <a:avLst/>
          </a:prstGeom>
        </p:spPr>
      </p:pic>
      <p:sp>
        <p:nvSpPr>
          <p:cNvPr id="15" name="Rectangle 14">
            <a:extLst>
              <a:ext uri="{FF2B5EF4-FFF2-40B4-BE49-F238E27FC236}">
                <a16:creationId xmlns:a16="http://schemas.microsoft.com/office/drawing/2014/main" id="{53957228-5514-47B2-9304-ACF1E4A2C22A}"/>
              </a:ext>
            </a:extLst>
          </p:cNvPr>
          <p:cNvSpPr/>
          <p:nvPr/>
        </p:nvSpPr>
        <p:spPr>
          <a:xfrm>
            <a:off x="4070181" y="3285234"/>
            <a:ext cx="3489493" cy="38791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BFC6F62-86BD-4540-8218-020721E2B538}"/>
              </a:ext>
            </a:extLst>
          </p:cNvPr>
          <p:cNvSpPr/>
          <p:nvPr/>
        </p:nvSpPr>
        <p:spPr>
          <a:xfrm>
            <a:off x="5312799" y="3922955"/>
            <a:ext cx="2083604" cy="1107996"/>
          </a:xfrm>
          <a:prstGeom prst="rect">
            <a:avLst/>
          </a:prstGeom>
        </p:spPr>
        <p:txBody>
          <a:bodyPr wrap="square" lIns="0" tIns="0" rIns="0" bIns="0">
            <a:spAutoFit/>
          </a:bodyPr>
          <a:lstStyle/>
          <a:p>
            <a:r>
              <a:rPr lang="fr-FR" sz="1200" b="1">
                <a:solidFill>
                  <a:schemeClr val="bg1">
                    <a:lumMod val="50000"/>
                  </a:schemeClr>
                </a:solidFill>
                <a:latin typeface="Arial" panose="020B0604020202020204" pitchFamily="34" charset="0"/>
                <a:cs typeface="Arial" panose="020B0604020202020204" pitchFamily="34" charset="0"/>
              </a:rPr>
              <a:t>Fiabilité reconnue</a:t>
            </a:r>
          </a:p>
          <a:p>
            <a:r>
              <a:rPr lang="fr-FR" sz="1200">
                <a:solidFill>
                  <a:schemeClr val="bg1">
                    <a:lumMod val="50000"/>
                  </a:schemeClr>
                </a:solidFill>
                <a:latin typeface="Arial" panose="020B0604020202020204" pitchFamily="34" charset="0"/>
                <a:cs typeface="Arial" panose="020B0604020202020204" pitchFamily="34" charset="0"/>
              </a:rPr>
              <a:t>Agréé par les compagnies d’assurance, de nombreux utilisateurs font déjà confiance à sepio pour la sécurité de </a:t>
            </a:r>
            <a:br>
              <a:rPr lang="fr-FR" sz="1200">
                <a:solidFill>
                  <a:schemeClr val="bg1">
                    <a:lumMod val="50000"/>
                  </a:schemeClr>
                </a:solidFill>
                <a:latin typeface="Arial" panose="020B0604020202020204" pitchFamily="34" charset="0"/>
                <a:cs typeface="Arial" panose="020B0604020202020204" pitchFamily="34" charset="0"/>
              </a:rPr>
            </a:br>
            <a:r>
              <a:rPr lang="fr-FR" sz="1200">
                <a:solidFill>
                  <a:schemeClr val="bg1">
                    <a:lumMod val="50000"/>
                  </a:schemeClr>
                </a:solidFill>
                <a:latin typeface="Arial" panose="020B0604020202020204" pitchFamily="34" charset="0"/>
                <a:cs typeface="Arial" panose="020B0604020202020204" pitchFamily="34" charset="0"/>
              </a:rPr>
              <a:t>leur logement.</a:t>
            </a:r>
          </a:p>
        </p:txBody>
      </p:sp>
      <p:sp>
        <p:nvSpPr>
          <p:cNvPr id="36" name="Rectangle 35">
            <a:extLst>
              <a:ext uri="{FF2B5EF4-FFF2-40B4-BE49-F238E27FC236}">
                <a16:creationId xmlns:a16="http://schemas.microsoft.com/office/drawing/2014/main" id="{902F9644-193D-477D-8F64-9E1FF88BB510}"/>
              </a:ext>
            </a:extLst>
          </p:cNvPr>
          <p:cNvSpPr/>
          <p:nvPr/>
        </p:nvSpPr>
        <p:spPr>
          <a:xfrm>
            <a:off x="5312799" y="5436415"/>
            <a:ext cx="2083603" cy="923330"/>
          </a:xfrm>
          <a:prstGeom prst="rect">
            <a:avLst/>
          </a:prstGeom>
        </p:spPr>
        <p:txBody>
          <a:bodyPr wrap="square" lIns="0" tIns="0" rIns="0" bIns="0">
            <a:spAutoFit/>
          </a:bodyPr>
          <a:lstStyle/>
          <a:p>
            <a:r>
              <a:rPr lang="fr-FR" sz="1200" b="1">
                <a:solidFill>
                  <a:schemeClr val="bg1">
                    <a:lumMod val="50000"/>
                  </a:schemeClr>
                </a:solidFill>
                <a:latin typeface="Arial" panose="020B0604020202020204" pitchFamily="34" charset="0"/>
                <a:cs typeface="Arial" panose="020B0604020202020204" pitchFamily="34" charset="0"/>
              </a:rPr>
              <a:t>Vos données protégées</a:t>
            </a:r>
          </a:p>
          <a:p>
            <a:r>
              <a:rPr lang="fr-FR" sz="1200">
                <a:solidFill>
                  <a:schemeClr val="bg1">
                    <a:lumMod val="50000"/>
                  </a:schemeClr>
                </a:solidFill>
                <a:latin typeface="Arial" panose="020B0604020202020204" pitchFamily="34" charset="0"/>
                <a:cs typeface="Arial" panose="020B0604020202020204" pitchFamily="34" charset="0"/>
              </a:rPr>
              <a:t>Ces systèmes d’alarme </a:t>
            </a:r>
            <a:br>
              <a:rPr lang="fr-FR" sz="1200">
                <a:solidFill>
                  <a:schemeClr val="bg1">
                    <a:lumMod val="50000"/>
                  </a:schemeClr>
                </a:solidFill>
                <a:latin typeface="Arial" panose="020B0604020202020204" pitchFamily="34" charset="0"/>
                <a:cs typeface="Arial" panose="020B0604020202020204" pitchFamily="34" charset="0"/>
              </a:rPr>
            </a:br>
            <a:r>
              <a:rPr lang="fr-FR" sz="1200">
                <a:solidFill>
                  <a:schemeClr val="bg1">
                    <a:lumMod val="50000"/>
                  </a:schemeClr>
                </a:solidFill>
                <a:latin typeface="Arial" panose="020B0604020202020204" pitchFamily="34" charset="0"/>
                <a:cs typeface="Arial" panose="020B0604020202020204" pitchFamily="34" charset="0"/>
              </a:rPr>
              <a:t>sont régulièrement testés </a:t>
            </a:r>
            <a:br>
              <a:rPr lang="fr-FR" sz="1200">
                <a:solidFill>
                  <a:schemeClr val="bg1">
                    <a:lumMod val="50000"/>
                  </a:schemeClr>
                </a:solidFill>
                <a:latin typeface="Arial" panose="020B0604020202020204" pitchFamily="34" charset="0"/>
                <a:cs typeface="Arial" panose="020B0604020202020204" pitchFamily="34" charset="0"/>
              </a:rPr>
            </a:br>
            <a:r>
              <a:rPr lang="fr-FR" sz="1200">
                <a:solidFill>
                  <a:schemeClr val="bg1">
                    <a:lumMod val="50000"/>
                  </a:schemeClr>
                </a:solidFill>
                <a:latin typeface="Arial" panose="020B0604020202020204" pitchFamily="34" charset="0"/>
                <a:cs typeface="Arial" panose="020B0604020202020204" pitchFamily="34" charset="0"/>
              </a:rPr>
              <a:t>afin de garantir la sécurité </a:t>
            </a:r>
            <a:br>
              <a:rPr lang="fr-FR" sz="1200">
                <a:solidFill>
                  <a:schemeClr val="bg1">
                    <a:lumMod val="50000"/>
                  </a:schemeClr>
                </a:solidFill>
                <a:latin typeface="Arial" panose="020B0604020202020204" pitchFamily="34" charset="0"/>
                <a:cs typeface="Arial" panose="020B0604020202020204" pitchFamily="34" charset="0"/>
              </a:rPr>
            </a:br>
            <a:r>
              <a:rPr lang="fr-FR" sz="1200">
                <a:solidFill>
                  <a:schemeClr val="bg1">
                    <a:lumMod val="50000"/>
                  </a:schemeClr>
                </a:solidFill>
                <a:latin typeface="Arial" panose="020B0604020202020204" pitchFamily="34" charset="0"/>
                <a:cs typeface="Arial" panose="020B0604020202020204" pitchFamily="34" charset="0"/>
              </a:rPr>
              <a:t>de vos données.</a:t>
            </a:r>
          </a:p>
        </p:txBody>
      </p:sp>
      <p:pic>
        <p:nvPicPr>
          <p:cNvPr id="27" name="Image 26" descr="Une image contenant dessin&#10;&#10;Description générée automatiquement">
            <a:extLst>
              <a:ext uri="{FF2B5EF4-FFF2-40B4-BE49-F238E27FC236}">
                <a16:creationId xmlns:a16="http://schemas.microsoft.com/office/drawing/2014/main" id="{E4ADC192-5BED-4737-8979-510C46A9F39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57401" y="4150198"/>
            <a:ext cx="653510" cy="653510"/>
          </a:xfrm>
          <a:prstGeom prst="rect">
            <a:avLst/>
          </a:prstGeom>
        </p:spPr>
      </p:pic>
      <p:pic>
        <p:nvPicPr>
          <p:cNvPr id="29" name="Image 28" descr="Une image contenant écran, horloge, signe&#10;&#10;Description générée automatiquement">
            <a:extLst>
              <a:ext uri="{FF2B5EF4-FFF2-40B4-BE49-F238E27FC236}">
                <a16:creationId xmlns:a16="http://schemas.microsoft.com/office/drawing/2014/main" id="{22851DF0-AE0D-48FE-80ED-EA3C69EEF40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70762" y="5594841"/>
            <a:ext cx="653511" cy="653511"/>
          </a:xfrm>
          <a:prstGeom prst="rect">
            <a:avLst/>
          </a:prstGeom>
        </p:spPr>
      </p:pic>
      <p:grpSp>
        <p:nvGrpSpPr>
          <p:cNvPr id="2" name="Groupe 1">
            <a:extLst>
              <a:ext uri="{FF2B5EF4-FFF2-40B4-BE49-F238E27FC236}">
                <a16:creationId xmlns:a16="http://schemas.microsoft.com/office/drawing/2014/main" id="{B3C4051A-5723-46E7-9891-FD402062EB41}"/>
              </a:ext>
            </a:extLst>
          </p:cNvPr>
          <p:cNvGrpSpPr/>
          <p:nvPr/>
        </p:nvGrpSpPr>
        <p:grpSpPr>
          <a:xfrm>
            <a:off x="1377658" y="6023105"/>
            <a:ext cx="1493464" cy="708604"/>
            <a:chOff x="1422008" y="5847080"/>
            <a:chExt cx="1493464" cy="708604"/>
          </a:xfrm>
        </p:grpSpPr>
        <p:sp>
          <p:nvSpPr>
            <p:cNvPr id="12" name="ZoneTexte 11">
              <a:extLst>
                <a:ext uri="{FF2B5EF4-FFF2-40B4-BE49-F238E27FC236}">
                  <a16:creationId xmlns:a16="http://schemas.microsoft.com/office/drawing/2014/main" id="{F3DFB019-6778-4F0B-B4E7-C9CD2BD57383}"/>
                </a:ext>
              </a:extLst>
            </p:cNvPr>
            <p:cNvSpPr txBox="1"/>
            <p:nvPr/>
          </p:nvSpPr>
          <p:spPr>
            <a:xfrm>
              <a:off x="1422008" y="5847080"/>
              <a:ext cx="665431" cy="550121"/>
            </a:xfrm>
            <a:prstGeom prst="rect">
              <a:avLst/>
            </a:prstGeom>
            <a:noFill/>
          </p:spPr>
          <p:txBody>
            <a:bodyPr wrap="square" rtlCol="0">
              <a:spAutoFit/>
            </a:bodyPr>
            <a:lstStyle/>
            <a:p>
              <a:pPr algn="ctr"/>
              <a:r>
                <a:rPr lang="fr-FR" sz="3000" b="1" dirty="0">
                  <a:solidFill>
                    <a:srgbClr val="E46529"/>
                  </a:solidFill>
                  <a:latin typeface="Arial" panose="020B0604020202020204" pitchFamily="34" charset="0"/>
                  <a:cs typeface="Arial" panose="020B0604020202020204" pitchFamily="34" charset="0"/>
                </a:rPr>
                <a:t>01</a:t>
              </a:r>
            </a:p>
          </p:txBody>
        </p:sp>
        <p:sp>
          <p:nvSpPr>
            <p:cNvPr id="14" name="ZoneTexte 13">
              <a:extLst>
                <a:ext uri="{FF2B5EF4-FFF2-40B4-BE49-F238E27FC236}">
                  <a16:creationId xmlns:a16="http://schemas.microsoft.com/office/drawing/2014/main" id="{E88B6733-500D-45D3-B3D8-17192BDE9470}"/>
                </a:ext>
              </a:extLst>
            </p:cNvPr>
            <p:cNvSpPr txBox="1"/>
            <p:nvPr/>
          </p:nvSpPr>
          <p:spPr>
            <a:xfrm>
              <a:off x="1585280" y="6371018"/>
              <a:ext cx="1330192" cy="184666"/>
            </a:xfrm>
            <a:prstGeom prst="rect">
              <a:avLst/>
            </a:prstGeom>
            <a:noFill/>
          </p:spPr>
          <p:txBody>
            <a:bodyPr wrap="square" lIns="0" tIns="0" rIns="0" bIns="0" rtlCol="0">
              <a:spAutoFit/>
            </a:bodyPr>
            <a:lstStyle/>
            <a:p>
              <a:r>
                <a:rPr lang="fr-FR" sz="1200">
                  <a:solidFill>
                    <a:srgbClr val="737373"/>
                  </a:solidFill>
                  <a:latin typeface="Arial" panose="020B0604020202020204" pitchFamily="34" charset="0"/>
                  <a:cs typeface="Arial" panose="020B0604020202020204" pitchFamily="34" charset="0"/>
                </a:rPr>
                <a:t>Alarme centrale</a:t>
              </a:r>
            </a:p>
          </p:txBody>
        </p:sp>
      </p:grpSp>
    </p:spTree>
    <p:extLst>
      <p:ext uri="{BB962C8B-B14F-4D97-AF65-F5344CB8AC3E}">
        <p14:creationId xmlns:p14="http://schemas.microsoft.com/office/powerpoint/2010/main" val="25371462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bâtiment, fenêtre, blanc, photo&#10;&#10;Description générée automatiquement">
            <a:extLst>
              <a:ext uri="{FF2B5EF4-FFF2-40B4-BE49-F238E27FC236}">
                <a16:creationId xmlns:a16="http://schemas.microsoft.com/office/drawing/2014/main" id="{A2AC05FE-CC2D-4BC4-813B-C0C14D9B3E9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4357301"/>
            <a:ext cx="7559676" cy="3202374"/>
          </a:xfrm>
          <a:prstGeom prst="rect">
            <a:avLst/>
          </a:prstGeom>
        </p:spPr>
      </p:pic>
      <p:sp>
        <p:nvSpPr>
          <p:cNvPr id="15" name="ZoneTexte 15">
            <a:extLst>
              <a:ext uri="{FF2B5EF4-FFF2-40B4-BE49-F238E27FC236}">
                <a16:creationId xmlns:a16="http://schemas.microsoft.com/office/drawing/2014/main" id="{001B1830-7790-498D-9B4D-8BF3541A7E97}"/>
              </a:ext>
            </a:extLst>
          </p:cNvPr>
          <p:cNvSpPr txBox="1"/>
          <p:nvPr/>
        </p:nvSpPr>
        <p:spPr>
          <a:xfrm>
            <a:off x="755649" y="406483"/>
            <a:ext cx="3521869" cy="55281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fr-FR" b="1">
                <a:solidFill>
                  <a:srgbClr val="737373"/>
                </a:solidFill>
                <a:latin typeface="Arial"/>
              </a:rPr>
              <a:t>Maitrisez votre sécurité</a:t>
            </a:r>
          </a:p>
          <a:p>
            <a:r>
              <a:rPr lang="fr-FR" b="1">
                <a:solidFill>
                  <a:srgbClr val="737373"/>
                </a:solidFill>
                <a:latin typeface="Arial"/>
              </a:rPr>
              <a:t>avec un écosystème complet</a:t>
            </a:r>
          </a:p>
        </p:txBody>
      </p:sp>
      <p:sp>
        <p:nvSpPr>
          <p:cNvPr id="24" name="ZoneTexte 23">
            <a:extLst>
              <a:ext uri="{FF2B5EF4-FFF2-40B4-BE49-F238E27FC236}">
                <a16:creationId xmlns:a16="http://schemas.microsoft.com/office/drawing/2014/main" id="{CE57FD65-6EEC-4BB4-8C61-A70EA4DC8B66}"/>
              </a:ext>
            </a:extLst>
          </p:cNvPr>
          <p:cNvSpPr txBox="1"/>
          <p:nvPr/>
        </p:nvSpPr>
        <p:spPr>
          <a:xfrm>
            <a:off x="2137710" y="6540438"/>
            <a:ext cx="576000" cy="396000"/>
          </a:xfrm>
          <a:prstGeom prst="rect">
            <a:avLst/>
          </a:prstGeom>
          <a:solidFill>
            <a:srgbClr val="E46529"/>
          </a:solidFill>
        </p:spPr>
        <p:txBody>
          <a:bodyPr wrap="square" lIns="0" tIns="0" rIns="0" bIns="0" rtlCol="0" anchor="ctr">
            <a:spAutoFit/>
          </a:bodyPr>
          <a:lstStyle/>
          <a:p>
            <a:pPr algn="ctr"/>
            <a:r>
              <a:rPr lang="fr-FR" sz="3000" b="1" dirty="0">
                <a:solidFill>
                  <a:schemeClr val="bg1"/>
                </a:solidFill>
                <a:latin typeface="Arial" panose="020B0604020202020204" pitchFamily="34" charset="0"/>
                <a:cs typeface="Arial" panose="020B0604020202020204" pitchFamily="34" charset="0"/>
              </a:rPr>
              <a:t>01</a:t>
            </a:r>
          </a:p>
        </p:txBody>
      </p:sp>
      <p:sp>
        <p:nvSpPr>
          <p:cNvPr id="25" name="ZoneTexte 24">
            <a:extLst>
              <a:ext uri="{FF2B5EF4-FFF2-40B4-BE49-F238E27FC236}">
                <a16:creationId xmlns:a16="http://schemas.microsoft.com/office/drawing/2014/main" id="{33C8DE22-E573-4D48-94B3-D8416B1AD384}"/>
              </a:ext>
            </a:extLst>
          </p:cNvPr>
          <p:cNvSpPr txBox="1"/>
          <p:nvPr/>
        </p:nvSpPr>
        <p:spPr>
          <a:xfrm>
            <a:off x="3204719" y="6659439"/>
            <a:ext cx="396000" cy="276999"/>
          </a:xfrm>
          <a:prstGeom prst="rect">
            <a:avLst/>
          </a:prstGeom>
          <a:solidFill>
            <a:srgbClr val="E46529"/>
          </a:solidFill>
        </p:spPr>
        <p:txBody>
          <a:bodyPr wrap="square" lIns="0" tIns="0" rIns="0" bIns="0" rtlCol="0" anchor="ctr">
            <a:spAutoFit/>
          </a:bodyPr>
          <a:lstStyle>
            <a:defPPr>
              <a:defRPr lang="en-US"/>
            </a:defPPr>
            <a:lvl1pPr algn="ctr">
              <a:defRPr b="1">
                <a:solidFill>
                  <a:schemeClr val="bg1"/>
                </a:solidFill>
                <a:latin typeface="Arial" panose="020B0604020202020204" pitchFamily="34" charset="0"/>
                <a:cs typeface="Arial" panose="020B0604020202020204" pitchFamily="34" charset="0"/>
              </a:defRPr>
            </a:lvl1pPr>
          </a:lstStyle>
          <a:p>
            <a:r>
              <a:rPr lang="fr-FR" dirty="0"/>
              <a:t>06</a:t>
            </a:r>
          </a:p>
        </p:txBody>
      </p:sp>
      <p:sp>
        <p:nvSpPr>
          <p:cNvPr id="26" name="ZoneTexte 25">
            <a:extLst>
              <a:ext uri="{FF2B5EF4-FFF2-40B4-BE49-F238E27FC236}">
                <a16:creationId xmlns:a16="http://schemas.microsoft.com/office/drawing/2014/main" id="{D43816F9-6982-472A-B8D2-629807C548F0}"/>
              </a:ext>
            </a:extLst>
          </p:cNvPr>
          <p:cNvSpPr txBox="1"/>
          <p:nvPr/>
        </p:nvSpPr>
        <p:spPr>
          <a:xfrm>
            <a:off x="5487710" y="4935634"/>
            <a:ext cx="396000" cy="360000"/>
          </a:xfrm>
          <a:prstGeom prst="rect">
            <a:avLst/>
          </a:prstGeom>
          <a:solidFill>
            <a:srgbClr val="E46529"/>
          </a:solidFill>
        </p:spPr>
        <p:txBody>
          <a:bodyPr wrap="square" lIns="0" tIns="0" rIns="0" bIns="0" rtlCol="0" anchor="ctr">
            <a:spAutoFit/>
          </a:bodyPr>
          <a:lstStyle>
            <a:defPPr>
              <a:defRPr lang="en-US"/>
            </a:defPPr>
            <a:lvl1pPr algn="ctr">
              <a:defRPr b="1">
                <a:solidFill>
                  <a:schemeClr val="bg1"/>
                </a:solidFill>
                <a:latin typeface="Arial" panose="020B0604020202020204" pitchFamily="34" charset="0"/>
                <a:cs typeface="Arial" panose="020B0604020202020204" pitchFamily="34" charset="0"/>
              </a:defRPr>
            </a:lvl1pPr>
          </a:lstStyle>
          <a:p>
            <a:r>
              <a:rPr lang="fr-FR"/>
              <a:t>03</a:t>
            </a:r>
          </a:p>
        </p:txBody>
      </p:sp>
      <p:sp>
        <p:nvSpPr>
          <p:cNvPr id="28" name="ZoneTexte 27">
            <a:extLst>
              <a:ext uri="{FF2B5EF4-FFF2-40B4-BE49-F238E27FC236}">
                <a16:creationId xmlns:a16="http://schemas.microsoft.com/office/drawing/2014/main" id="{88E1F5C5-6EB8-4774-8A11-A02A06AC3A18}"/>
              </a:ext>
            </a:extLst>
          </p:cNvPr>
          <p:cNvSpPr txBox="1"/>
          <p:nvPr/>
        </p:nvSpPr>
        <p:spPr>
          <a:xfrm>
            <a:off x="1030514" y="6504472"/>
            <a:ext cx="396000" cy="360000"/>
          </a:xfrm>
          <a:prstGeom prst="rect">
            <a:avLst/>
          </a:prstGeom>
          <a:solidFill>
            <a:srgbClr val="E46529"/>
          </a:solidFill>
        </p:spPr>
        <p:txBody>
          <a:bodyPr wrap="square" lIns="0" tIns="0" rIns="0" bIns="0" rtlCol="0" anchor="ctr">
            <a:spAutoFit/>
          </a:bodyPr>
          <a:lstStyle>
            <a:defPPr>
              <a:defRPr lang="en-US"/>
            </a:defPPr>
            <a:lvl1pPr algn="ctr">
              <a:defRPr b="1">
                <a:solidFill>
                  <a:schemeClr val="bg1"/>
                </a:solidFill>
                <a:latin typeface="Arial" panose="020B0604020202020204" pitchFamily="34" charset="0"/>
                <a:cs typeface="Arial" panose="020B0604020202020204" pitchFamily="34" charset="0"/>
              </a:defRPr>
            </a:lvl1pPr>
          </a:lstStyle>
          <a:p>
            <a:r>
              <a:rPr lang="fr-FR"/>
              <a:t>05</a:t>
            </a:r>
          </a:p>
        </p:txBody>
      </p:sp>
      <p:sp>
        <p:nvSpPr>
          <p:cNvPr id="32" name="ZoneTexte 31">
            <a:extLst>
              <a:ext uri="{FF2B5EF4-FFF2-40B4-BE49-F238E27FC236}">
                <a16:creationId xmlns:a16="http://schemas.microsoft.com/office/drawing/2014/main" id="{BC6E9CB5-C24B-4E23-A04E-1015227C0A7B}"/>
              </a:ext>
            </a:extLst>
          </p:cNvPr>
          <p:cNvSpPr txBox="1"/>
          <p:nvPr/>
        </p:nvSpPr>
        <p:spPr>
          <a:xfrm>
            <a:off x="6443024" y="6610801"/>
            <a:ext cx="396000" cy="360000"/>
          </a:xfrm>
          <a:prstGeom prst="rect">
            <a:avLst/>
          </a:prstGeom>
          <a:solidFill>
            <a:srgbClr val="E46529"/>
          </a:solidFill>
        </p:spPr>
        <p:txBody>
          <a:bodyPr wrap="square" lIns="0" tIns="0" rIns="0" bIns="0" rtlCol="0" anchor="ctr">
            <a:spAutoFit/>
          </a:bodyPr>
          <a:lstStyle>
            <a:defPPr>
              <a:defRPr lang="en-US"/>
            </a:defPPr>
            <a:lvl1pPr algn="ctr">
              <a:defRPr b="1">
                <a:solidFill>
                  <a:schemeClr val="bg1"/>
                </a:solidFill>
                <a:latin typeface="Arial" panose="020B0604020202020204" pitchFamily="34" charset="0"/>
                <a:cs typeface="Arial" panose="020B0604020202020204" pitchFamily="34" charset="0"/>
              </a:defRPr>
            </a:lvl1pPr>
          </a:lstStyle>
          <a:p>
            <a:r>
              <a:rPr lang="fr-FR"/>
              <a:t>02</a:t>
            </a:r>
          </a:p>
        </p:txBody>
      </p:sp>
      <p:grpSp>
        <p:nvGrpSpPr>
          <p:cNvPr id="10" name="Groupe 9">
            <a:extLst>
              <a:ext uri="{FF2B5EF4-FFF2-40B4-BE49-F238E27FC236}">
                <a16:creationId xmlns:a16="http://schemas.microsoft.com/office/drawing/2014/main" id="{A6F38D3E-9AF9-4462-8A0E-E6423AC6A132}"/>
              </a:ext>
            </a:extLst>
          </p:cNvPr>
          <p:cNvGrpSpPr/>
          <p:nvPr/>
        </p:nvGrpSpPr>
        <p:grpSpPr>
          <a:xfrm>
            <a:off x="753288" y="1339786"/>
            <a:ext cx="6579055" cy="2520792"/>
            <a:chOff x="755649" y="1371625"/>
            <a:chExt cx="6579055" cy="2520792"/>
          </a:xfrm>
        </p:grpSpPr>
        <p:pic>
          <p:nvPicPr>
            <p:cNvPr id="29" name="Image 28" descr="Une image contenant blanc, assis, miroir, debout&#10;&#10;Description générée automatiquement">
              <a:extLst>
                <a:ext uri="{FF2B5EF4-FFF2-40B4-BE49-F238E27FC236}">
                  <a16:creationId xmlns:a16="http://schemas.microsoft.com/office/drawing/2014/main" id="{DD23A27F-1AD0-4848-AA72-52C1225332B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5649" y="1371625"/>
              <a:ext cx="981730" cy="981730"/>
            </a:xfrm>
            <a:prstGeom prst="rect">
              <a:avLst/>
            </a:prstGeom>
          </p:spPr>
        </p:pic>
        <p:pic>
          <p:nvPicPr>
            <p:cNvPr id="27" name="Image 26" descr="Une image contenant assis, blanc, lumière, table&#10;&#10;Description générée automatiquement">
              <a:extLst>
                <a:ext uri="{FF2B5EF4-FFF2-40B4-BE49-F238E27FC236}">
                  <a16:creationId xmlns:a16="http://schemas.microsoft.com/office/drawing/2014/main" id="{15BD4953-F338-401A-ABE9-35A53150335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39137" y="1437435"/>
              <a:ext cx="910919" cy="910919"/>
            </a:xfrm>
            <a:prstGeom prst="rect">
              <a:avLst/>
            </a:prstGeom>
          </p:spPr>
        </p:pic>
        <p:pic>
          <p:nvPicPr>
            <p:cNvPr id="5" name="Image 4" descr="Une image contenant intérieur, blanc&#10;&#10;Description générée automatiquement">
              <a:extLst>
                <a:ext uri="{FF2B5EF4-FFF2-40B4-BE49-F238E27FC236}">
                  <a16:creationId xmlns:a16="http://schemas.microsoft.com/office/drawing/2014/main" id="{66FC2B42-B7C7-4A71-AFBA-F303B51D5AF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5548" y="2910687"/>
              <a:ext cx="981730" cy="981730"/>
            </a:xfrm>
            <a:prstGeom prst="rect">
              <a:avLst/>
            </a:prstGeom>
          </p:spPr>
        </p:pic>
        <p:sp>
          <p:nvSpPr>
            <p:cNvPr id="17" name="ZoneTexte 16">
              <a:extLst>
                <a:ext uri="{FF2B5EF4-FFF2-40B4-BE49-F238E27FC236}">
                  <a16:creationId xmlns:a16="http://schemas.microsoft.com/office/drawing/2014/main" id="{3FCEC0A9-DDF5-4CF6-AD53-4986050E0901}"/>
                </a:ext>
              </a:extLst>
            </p:cNvPr>
            <p:cNvSpPr txBox="1"/>
            <p:nvPr/>
          </p:nvSpPr>
          <p:spPr>
            <a:xfrm>
              <a:off x="3796911" y="1982868"/>
              <a:ext cx="1330192" cy="369332"/>
            </a:xfrm>
            <a:prstGeom prst="rect">
              <a:avLst/>
            </a:prstGeom>
            <a:noFill/>
          </p:spPr>
          <p:txBody>
            <a:bodyPr wrap="square" lIns="0" tIns="0" rIns="0" bIns="0" rtlCol="0">
              <a:spAutoFit/>
            </a:bodyPr>
            <a:lstStyle/>
            <a:p>
              <a:r>
                <a:rPr lang="fr-FR" sz="1200">
                  <a:solidFill>
                    <a:srgbClr val="737373"/>
                  </a:solidFill>
                  <a:latin typeface="Arial" panose="020B0604020202020204" pitchFamily="34" charset="0"/>
                  <a:cs typeface="Arial" panose="020B0604020202020204" pitchFamily="34" charset="0"/>
                </a:rPr>
                <a:t>Détecteur de mouvement</a:t>
              </a:r>
            </a:p>
          </p:txBody>
        </p:sp>
        <p:sp>
          <p:nvSpPr>
            <p:cNvPr id="18" name="ZoneTexte 17">
              <a:extLst>
                <a:ext uri="{FF2B5EF4-FFF2-40B4-BE49-F238E27FC236}">
                  <a16:creationId xmlns:a16="http://schemas.microsoft.com/office/drawing/2014/main" id="{B0A78E38-FC04-48AB-98B8-40E0FC5EE6EA}"/>
                </a:ext>
              </a:extLst>
            </p:cNvPr>
            <p:cNvSpPr txBox="1"/>
            <p:nvPr/>
          </p:nvSpPr>
          <p:spPr>
            <a:xfrm>
              <a:off x="1461996" y="3445974"/>
              <a:ext cx="1330192" cy="369332"/>
            </a:xfrm>
            <a:prstGeom prst="rect">
              <a:avLst/>
            </a:prstGeom>
            <a:noFill/>
          </p:spPr>
          <p:txBody>
            <a:bodyPr wrap="square" lIns="0" tIns="0" rIns="0" bIns="0" rtlCol="0">
              <a:spAutoFit/>
            </a:bodyPr>
            <a:lstStyle/>
            <a:p>
              <a:r>
                <a:rPr lang="fr-FR" sz="1200">
                  <a:solidFill>
                    <a:srgbClr val="737373"/>
                  </a:solidFill>
                  <a:latin typeface="Arial" panose="020B0604020202020204" pitchFamily="34" charset="0"/>
                  <a:cs typeface="Arial" panose="020B0604020202020204" pitchFamily="34" charset="0"/>
                </a:rPr>
                <a:t>Alarme </a:t>
              </a:r>
              <a:br>
                <a:rPr lang="fr-FR" sz="1200">
                  <a:solidFill>
                    <a:srgbClr val="737373"/>
                  </a:solidFill>
                  <a:latin typeface="Arial" panose="020B0604020202020204" pitchFamily="34" charset="0"/>
                  <a:cs typeface="Arial" panose="020B0604020202020204" pitchFamily="34" charset="0"/>
                </a:rPr>
              </a:br>
              <a:r>
                <a:rPr lang="fr-FR" sz="1200">
                  <a:solidFill>
                    <a:srgbClr val="737373"/>
                  </a:solidFill>
                  <a:latin typeface="Arial" panose="020B0604020202020204" pitchFamily="34" charset="0"/>
                  <a:cs typeface="Arial" panose="020B0604020202020204" pitchFamily="34" charset="0"/>
                </a:rPr>
                <a:t>sonore</a:t>
              </a:r>
            </a:p>
          </p:txBody>
        </p:sp>
        <p:sp>
          <p:nvSpPr>
            <p:cNvPr id="21" name="ZoneTexte 20">
              <a:extLst>
                <a:ext uri="{FF2B5EF4-FFF2-40B4-BE49-F238E27FC236}">
                  <a16:creationId xmlns:a16="http://schemas.microsoft.com/office/drawing/2014/main" id="{AA903DCA-16C8-4137-A708-465C3AF74339}"/>
                </a:ext>
              </a:extLst>
            </p:cNvPr>
            <p:cNvSpPr txBox="1"/>
            <p:nvPr/>
          </p:nvSpPr>
          <p:spPr>
            <a:xfrm>
              <a:off x="1464189" y="1982868"/>
              <a:ext cx="1330192" cy="369332"/>
            </a:xfrm>
            <a:prstGeom prst="rect">
              <a:avLst/>
            </a:prstGeom>
            <a:noFill/>
          </p:spPr>
          <p:txBody>
            <a:bodyPr wrap="square" lIns="0" tIns="0" rIns="0" bIns="0" rtlCol="0">
              <a:spAutoFit/>
            </a:bodyPr>
            <a:lstStyle/>
            <a:p>
              <a:r>
                <a:rPr lang="fr-FR" sz="1200">
                  <a:solidFill>
                    <a:srgbClr val="737373"/>
                  </a:solidFill>
                  <a:latin typeface="Arial" panose="020B0604020202020204" pitchFamily="34" charset="0"/>
                  <a:cs typeface="Arial" panose="020B0604020202020204" pitchFamily="34" charset="0"/>
                </a:rPr>
                <a:t>Détecteur </a:t>
              </a:r>
              <a:br>
                <a:rPr lang="fr-FR" sz="1200">
                  <a:solidFill>
                    <a:srgbClr val="737373"/>
                  </a:solidFill>
                  <a:latin typeface="Arial" panose="020B0604020202020204" pitchFamily="34" charset="0"/>
                  <a:cs typeface="Arial" panose="020B0604020202020204" pitchFamily="34" charset="0"/>
                </a:rPr>
              </a:br>
              <a:r>
                <a:rPr lang="fr-FR" sz="1200">
                  <a:solidFill>
                    <a:srgbClr val="737373"/>
                  </a:solidFill>
                  <a:latin typeface="Arial" panose="020B0604020202020204" pitchFamily="34" charset="0"/>
                  <a:cs typeface="Arial" panose="020B0604020202020204" pitchFamily="34" charset="0"/>
                </a:rPr>
                <a:t>anti-masquage</a:t>
              </a:r>
            </a:p>
          </p:txBody>
        </p:sp>
        <p:pic>
          <p:nvPicPr>
            <p:cNvPr id="30" name="Image 29" descr="Une image contenant équipement électronique, blanc, photo, table&#10;&#10;Description générée automatiquement">
              <a:extLst>
                <a:ext uri="{FF2B5EF4-FFF2-40B4-BE49-F238E27FC236}">
                  <a16:creationId xmlns:a16="http://schemas.microsoft.com/office/drawing/2014/main" id="{9FDC9571-1517-4B8E-98E9-804CFB42663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00425" y="2979974"/>
              <a:ext cx="865577" cy="865577"/>
            </a:xfrm>
            <a:prstGeom prst="rect">
              <a:avLst/>
            </a:prstGeom>
          </p:spPr>
        </p:pic>
        <p:sp>
          <p:nvSpPr>
            <p:cNvPr id="31" name="ZoneTexte 30">
              <a:extLst>
                <a:ext uri="{FF2B5EF4-FFF2-40B4-BE49-F238E27FC236}">
                  <a16:creationId xmlns:a16="http://schemas.microsoft.com/office/drawing/2014/main" id="{7DC3296A-0F60-4BAA-B0E4-5D9C4A3E5B7C}"/>
                </a:ext>
              </a:extLst>
            </p:cNvPr>
            <p:cNvSpPr txBox="1"/>
            <p:nvPr/>
          </p:nvSpPr>
          <p:spPr>
            <a:xfrm>
              <a:off x="3415150" y="3076642"/>
              <a:ext cx="1275216" cy="738664"/>
            </a:xfrm>
            <a:prstGeom prst="rect">
              <a:avLst/>
            </a:prstGeom>
            <a:noFill/>
          </p:spPr>
          <p:txBody>
            <a:bodyPr wrap="square" lIns="0" tIns="0" rIns="0" bIns="0" rtlCol="0">
              <a:spAutoFit/>
            </a:bodyPr>
            <a:lstStyle/>
            <a:p>
              <a:r>
                <a:rPr lang="fr-FR" sz="1200" dirty="0">
                  <a:solidFill>
                    <a:srgbClr val="737373"/>
                  </a:solidFill>
                  <a:latin typeface="Arial" panose="020B0604020202020204" pitchFamily="34" charset="0"/>
                  <a:cs typeface="Arial" panose="020B0604020202020204" pitchFamily="34" charset="0"/>
                </a:rPr>
                <a:t>Télécommande avec retour d’information visuelle</a:t>
              </a:r>
            </a:p>
          </p:txBody>
        </p:sp>
        <p:sp>
          <p:nvSpPr>
            <p:cNvPr id="13" name="ZoneTexte 12">
              <a:extLst>
                <a:ext uri="{FF2B5EF4-FFF2-40B4-BE49-F238E27FC236}">
                  <a16:creationId xmlns:a16="http://schemas.microsoft.com/office/drawing/2014/main" id="{F91E5876-795A-4D13-A3FD-A17BD3AB9901}"/>
                </a:ext>
              </a:extLst>
            </p:cNvPr>
            <p:cNvSpPr txBox="1"/>
            <p:nvPr/>
          </p:nvSpPr>
          <p:spPr>
            <a:xfrm>
              <a:off x="1256979" y="1622384"/>
              <a:ext cx="679628" cy="369332"/>
            </a:xfrm>
            <a:prstGeom prst="rect">
              <a:avLst/>
            </a:prstGeom>
            <a:noFill/>
          </p:spPr>
          <p:txBody>
            <a:bodyPr wrap="square" rtlCol="0">
              <a:spAutoFit/>
            </a:bodyPr>
            <a:lstStyle/>
            <a:p>
              <a:pPr algn="ctr"/>
              <a:r>
                <a:rPr lang="fr-FR" b="1" dirty="0">
                  <a:solidFill>
                    <a:srgbClr val="E46529"/>
                  </a:solidFill>
                  <a:latin typeface="Arial" panose="020B0604020202020204" pitchFamily="34" charset="0"/>
                  <a:cs typeface="Arial" panose="020B0604020202020204" pitchFamily="34" charset="0"/>
                </a:rPr>
                <a:t>02</a:t>
              </a:r>
            </a:p>
          </p:txBody>
        </p:sp>
        <p:sp>
          <p:nvSpPr>
            <p:cNvPr id="16" name="ZoneTexte 15">
              <a:extLst>
                <a:ext uri="{FF2B5EF4-FFF2-40B4-BE49-F238E27FC236}">
                  <a16:creationId xmlns:a16="http://schemas.microsoft.com/office/drawing/2014/main" id="{C693358B-64CF-43DB-915D-5E9419C131E7}"/>
                </a:ext>
              </a:extLst>
            </p:cNvPr>
            <p:cNvSpPr txBox="1"/>
            <p:nvPr/>
          </p:nvSpPr>
          <p:spPr>
            <a:xfrm>
              <a:off x="3577724" y="1622384"/>
              <a:ext cx="679628" cy="369332"/>
            </a:xfrm>
            <a:prstGeom prst="rect">
              <a:avLst/>
            </a:prstGeom>
            <a:noFill/>
          </p:spPr>
          <p:txBody>
            <a:bodyPr wrap="square" rtlCol="0">
              <a:spAutoFit/>
            </a:bodyPr>
            <a:lstStyle/>
            <a:p>
              <a:pPr algn="ctr"/>
              <a:r>
                <a:rPr lang="fr-FR" b="1">
                  <a:solidFill>
                    <a:srgbClr val="E46529"/>
                  </a:solidFill>
                  <a:latin typeface="Arial" panose="020B0604020202020204" pitchFamily="34" charset="0"/>
                  <a:cs typeface="Arial" panose="020B0604020202020204" pitchFamily="34" charset="0"/>
                </a:rPr>
                <a:t>03</a:t>
              </a:r>
            </a:p>
          </p:txBody>
        </p:sp>
        <p:sp>
          <p:nvSpPr>
            <p:cNvPr id="19" name="ZoneTexte 18">
              <a:extLst>
                <a:ext uri="{FF2B5EF4-FFF2-40B4-BE49-F238E27FC236}">
                  <a16:creationId xmlns:a16="http://schemas.microsoft.com/office/drawing/2014/main" id="{E0CCF06D-6706-4C34-B687-B5D9598E9CF0}"/>
                </a:ext>
              </a:extLst>
            </p:cNvPr>
            <p:cNvSpPr txBox="1"/>
            <p:nvPr/>
          </p:nvSpPr>
          <p:spPr>
            <a:xfrm>
              <a:off x="1246514" y="3114897"/>
              <a:ext cx="679628" cy="369332"/>
            </a:xfrm>
            <a:prstGeom prst="rect">
              <a:avLst/>
            </a:prstGeom>
            <a:noFill/>
          </p:spPr>
          <p:txBody>
            <a:bodyPr wrap="square" rtlCol="0">
              <a:spAutoFit/>
            </a:bodyPr>
            <a:lstStyle/>
            <a:p>
              <a:pPr algn="ctr"/>
              <a:r>
                <a:rPr lang="fr-FR" b="1">
                  <a:solidFill>
                    <a:srgbClr val="E46529"/>
                  </a:solidFill>
                  <a:latin typeface="Arial" panose="020B0604020202020204" pitchFamily="34" charset="0"/>
                  <a:cs typeface="Arial" panose="020B0604020202020204" pitchFamily="34" charset="0"/>
                </a:rPr>
                <a:t>05</a:t>
              </a:r>
            </a:p>
          </p:txBody>
        </p:sp>
        <p:sp>
          <p:nvSpPr>
            <p:cNvPr id="20" name="ZoneTexte 19">
              <a:extLst>
                <a:ext uri="{FF2B5EF4-FFF2-40B4-BE49-F238E27FC236}">
                  <a16:creationId xmlns:a16="http://schemas.microsoft.com/office/drawing/2014/main" id="{086A3F81-DE46-4B44-8393-188B73E71F40}"/>
                </a:ext>
              </a:extLst>
            </p:cNvPr>
            <p:cNvSpPr txBox="1"/>
            <p:nvPr/>
          </p:nvSpPr>
          <p:spPr>
            <a:xfrm>
              <a:off x="3192785" y="2744876"/>
              <a:ext cx="679628" cy="369332"/>
            </a:xfrm>
            <a:prstGeom prst="rect">
              <a:avLst/>
            </a:prstGeom>
            <a:noFill/>
          </p:spPr>
          <p:txBody>
            <a:bodyPr wrap="square" rtlCol="0">
              <a:spAutoFit/>
            </a:bodyPr>
            <a:lstStyle/>
            <a:p>
              <a:pPr algn="ctr"/>
              <a:r>
                <a:rPr lang="fr-FR" b="1" dirty="0">
                  <a:solidFill>
                    <a:srgbClr val="E46529"/>
                  </a:solidFill>
                  <a:latin typeface="Arial" panose="020B0604020202020204" pitchFamily="34" charset="0"/>
                  <a:cs typeface="Arial" panose="020B0604020202020204" pitchFamily="34" charset="0"/>
                </a:rPr>
                <a:t>06</a:t>
              </a:r>
            </a:p>
          </p:txBody>
        </p:sp>
        <p:pic>
          <p:nvPicPr>
            <p:cNvPr id="6" name="Image 5" descr="Une image contenant jeu, casserole&#10;&#10;Description générée automatiquement">
              <a:extLst>
                <a:ext uri="{FF2B5EF4-FFF2-40B4-BE49-F238E27FC236}">
                  <a16:creationId xmlns:a16="http://schemas.microsoft.com/office/drawing/2014/main" id="{F417507C-A482-4292-9723-E88B87B7345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119165" y="1625821"/>
              <a:ext cx="709375" cy="709375"/>
            </a:xfrm>
            <a:prstGeom prst="rect">
              <a:avLst/>
            </a:prstGeom>
          </p:spPr>
        </p:pic>
        <p:sp>
          <p:nvSpPr>
            <p:cNvPr id="33" name="ZoneTexte 32">
              <a:extLst>
                <a:ext uri="{FF2B5EF4-FFF2-40B4-BE49-F238E27FC236}">
                  <a16:creationId xmlns:a16="http://schemas.microsoft.com/office/drawing/2014/main" id="{49C27DB2-B76A-4E84-930E-005D0C071576}"/>
                </a:ext>
              </a:extLst>
            </p:cNvPr>
            <p:cNvSpPr txBox="1"/>
            <p:nvPr/>
          </p:nvSpPr>
          <p:spPr>
            <a:xfrm>
              <a:off x="6004512" y="1979022"/>
              <a:ext cx="1330192" cy="369332"/>
            </a:xfrm>
            <a:prstGeom prst="rect">
              <a:avLst/>
            </a:prstGeom>
            <a:noFill/>
          </p:spPr>
          <p:txBody>
            <a:bodyPr wrap="square" lIns="0" tIns="0" rIns="0" bIns="0" rtlCol="0">
              <a:spAutoFit/>
            </a:bodyPr>
            <a:lstStyle/>
            <a:p>
              <a:r>
                <a:rPr lang="fr-FR" sz="1200">
                  <a:solidFill>
                    <a:srgbClr val="737373"/>
                  </a:solidFill>
                  <a:latin typeface="Arial" panose="020B0604020202020204" pitchFamily="34" charset="0"/>
                  <a:cs typeface="Arial" panose="020B0604020202020204" pitchFamily="34" charset="0"/>
                </a:rPr>
                <a:t>Détecteur</a:t>
              </a:r>
            </a:p>
            <a:p>
              <a:r>
                <a:rPr lang="fr-FR" sz="1200">
                  <a:solidFill>
                    <a:srgbClr val="737373"/>
                  </a:solidFill>
                  <a:latin typeface="Arial" panose="020B0604020202020204" pitchFamily="34" charset="0"/>
                  <a:cs typeface="Arial" panose="020B0604020202020204" pitchFamily="34" charset="0"/>
                </a:rPr>
                <a:t>de fumée</a:t>
              </a:r>
            </a:p>
          </p:txBody>
        </p:sp>
        <p:sp>
          <p:nvSpPr>
            <p:cNvPr id="34" name="ZoneTexte 33">
              <a:extLst>
                <a:ext uri="{FF2B5EF4-FFF2-40B4-BE49-F238E27FC236}">
                  <a16:creationId xmlns:a16="http://schemas.microsoft.com/office/drawing/2014/main" id="{153A3816-EB50-4505-B500-9843C161C4B8}"/>
                </a:ext>
              </a:extLst>
            </p:cNvPr>
            <p:cNvSpPr txBox="1"/>
            <p:nvPr/>
          </p:nvSpPr>
          <p:spPr>
            <a:xfrm>
              <a:off x="5785325" y="1618538"/>
              <a:ext cx="679628" cy="369332"/>
            </a:xfrm>
            <a:prstGeom prst="rect">
              <a:avLst/>
            </a:prstGeom>
            <a:noFill/>
          </p:spPr>
          <p:txBody>
            <a:bodyPr wrap="square" rtlCol="0">
              <a:spAutoFit/>
            </a:bodyPr>
            <a:lstStyle/>
            <a:p>
              <a:pPr algn="ctr"/>
              <a:r>
                <a:rPr lang="fr-FR" b="1">
                  <a:solidFill>
                    <a:srgbClr val="E46529"/>
                  </a:solidFill>
                  <a:latin typeface="Arial" panose="020B0604020202020204" pitchFamily="34" charset="0"/>
                  <a:cs typeface="Arial" panose="020B0604020202020204" pitchFamily="34" charset="0"/>
                </a:rPr>
                <a:t>04</a:t>
              </a:r>
            </a:p>
          </p:txBody>
        </p:sp>
        <p:sp>
          <p:nvSpPr>
            <p:cNvPr id="36" name="ZoneTexte 35">
              <a:extLst>
                <a:ext uri="{FF2B5EF4-FFF2-40B4-BE49-F238E27FC236}">
                  <a16:creationId xmlns:a16="http://schemas.microsoft.com/office/drawing/2014/main" id="{86E81CBD-5716-4664-A5F5-66CAE3416043}"/>
                </a:ext>
              </a:extLst>
            </p:cNvPr>
            <p:cNvSpPr txBox="1"/>
            <p:nvPr/>
          </p:nvSpPr>
          <p:spPr>
            <a:xfrm>
              <a:off x="6004512" y="3445974"/>
              <a:ext cx="1330192" cy="369332"/>
            </a:xfrm>
            <a:prstGeom prst="rect">
              <a:avLst/>
            </a:prstGeom>
            <a:noFill/>
          </p:spPr>
          <p:txBody>
            <a:bodyPr wrap="square" lIns="0" tIns="0" rIns="0" bIns="0" rtlCol="0">
              <a:spAutoFit/>
            </a:bodyPr>
            <a:lstStyle/>
            <a:p>
              <a:r>
                <a:rPr lang="fr-FR" sz="1200" dirty="0">
                  <a:solidFill>
                    <a:srgbClr val="737373"/>
                  </a:solidFill>
                  <a:latin typeface="Arial" panose="020B0604020202020204" pitchFamily="34" charset="0"/>
                  <a:cs typeface="Arial" panose="020B0604020202020204" pitchFamily="34" charset="0"/>
                </a:rPr>
                <a:t>Sirène </a:t>
              </a:r>
            </a:p>
            <a:p>
              <a:r>
                <a:rPr lang="fr-FR" sz="1200" dirty="0">
                  <a:solidFill>
                    <a:srgbClr val="737373"/>
                  </a:solidFill>
                  <a:latin typeface="Arial" panose="020B0604020202020204" pitchFamily="34" charset="0"/>
                  <a:cs typeface="Arial" panose="020B0604020202020204" pitchFamily="34" charset="0"/>
                </a:rPr>
                <a:t>extérieure vocale</a:t>
              </a:r>
            </a:p>
          </p:txBody>
        </p:sp>
        <p:sp>
          <p:nvSpPr>
            <p:cNvPr id="37" name="ZoneTexte 36">
              <a:extLst>
                <a:ext uri="{FF2B5EF4-FFF2-40B4-BE49-F238E27FC236}">
                  <a16:creationId xmlns:a16="http://schemas.microsoft.com/office/drawing/2014/main" id="{19424418-F7A0-442E-A016-36A7380A7716}"/>
                </a:ext>
              </a:extLst>
            </p:cNvPr>
            <p:cNvSpPr txBox="1"/>
            <p:nvPr/>
          </p:nvSpPr>
          <p:spPr>
            <a:xfrm>
              <a:off x="5785325" y="3072493"/>
              <a:ext cx="679628" cy="369332"/>
            </a:xfrm>
            <a:prstGeom prst="rect">
              <a:avLst/>
            </a:prstGeom>
            <a:noFill/>
          </p:spPr>
          <p:txBody>
            <a:bodyPr wrap="square" rtlCol="0">
              <a:spAutoFit/>
            </a:bodyPr>
            <a:lstStyle/>
            <a:p>
              <a:pPr algn="ctr"/>
              <a:r>
                <a:rPr lang="fr-FR" b="1" dirty="0">
                  <a:solidFill>
                    <a:srgbClr val="E46529"/>
                  </a:solidFill>
                  <a:latin typeface="Arial" panose="020B0604020202020204" pitchFamily="34" charset="0"/>
                  <a:cs typeface="Arial" panose="020B0604020202020204" pitchFamily="34" charset="0"/>
                </a:rPr>
                <a:t>07</a:t>
              </a:r>
            </a:p>
          </p:txBody>
        </p:sp>
        <p:pic>
          <p:nvPicPr>
            <p:cNvPr id="8" name="Image 7">
              <a:extLst>
                <a:ext uri="{FF2B5EF4-FFF2-40B4-BE49-F238E27FC236}">
                  <a16:creationId xmlns:a16="http://schemas.microsoft.com/office/drawing/2014/main" id="{5C81907A-0E6D-4A20-98E4-5AC9905B222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944999" y="2878045"/>
              <a:ext cx="981730" cy="981730"/>
            </a:xfrm>
            <a:prstGeom prst="rect">
              <a:avLst/>
            </a:prstGeom>
          </p:spPr>
        </p:pic>
      </p:grpSp>
      <p:sp>
        <p:nvSpPr>
          <p:cNvPr id="38" name="ZoneTexte 37">
            <a:extLst>
              <a:ext uri="{FF2B5EF4-FFF2-40B4-BE49-F238E27FC236}">
                <a16:creationId xmlns:a16="http://schemas.microsoft.com/office/drawing/2014/main" id="{507B01F0-CD41-4719-8632-F83C8D2518FB}"/>
              </a:ext>
            </a:extLst>
          </p:cNvPr>
          <p:cNvSpPr txBox="1"/>
          <p:nvPr/>
        </p:nvSpPr>
        <p:spPr>
          <a:xfrm>
            <a:off x="115786" y="6545973"/>
            <a:ext cx="396000" cy="276999"/>
          </a:xfrm>
          <a:prstGeom prst="rect">
            <a:avLst/>
          </a:prstGeom>
          <a:solidFill>
            <a:srgbClr val="E46529"/>
          </a:solidFill>
        </p:spPr>
        <p:txBody>
          <a:bodyPr wrap="square" lIns="0" tIns="0" rIns="0" bIns="0" rtlCol="0" anchor="ctr">
            <a:spAutoFit/>
          </a:bodyPr>
          <a:lstStyle>
            <a:defPPr>
              <a:defRPr lang="en-US"/>
            </a:defPPr>
            <a:lvl1pPr algn="ctr">
              <a:defRPr b="1">
                <a:solidFill>
                  <a:schemeClr val="bg1"/>
                </a:solidFill>
                <a:latin typeface="Arial" panose="020B0604020202020204" pitchFamily="34" charset="0"/>
                <a:cs typeface="Arial" panose="020B0604020202020204" pitchFamily="34" charset="0"/>
              </a:defRPr>
            </a:lvl1pPr>
          </a:lstStyle>
          <a:p>
            <a:r>
              <a:rPr lang="fr-FR"/>
              <a:t>07</a:t>
            </a:r>
          </a:p>
        </p:txBody>
      </p:sp>
      <p:sp>
        <p:nvSpPr>
          <p:cNvPr id="39" name="ZoneTexte 38">
            <a:extLst>
              <a:ext uri="{FF2B5EF4-FFF2-40B4-BE49-F238E27FC236}">
                <a16:creationId xmlns:a16="http://schemas.microsoft.com/office/drawing/2014/main" id="{3A56DDDC-BEBD-4073-8087-50E87C9D0080}"/>
              </a:ext>
            </a:extLst>
          </p:cNvPr>
          <p:cNvSpPr txBox="1"/>
          <p:nvPr/>
        </p:nvSpPr>
        <p:spPr>
          <a:xfrm>
            <a:off x="3017837" y="5006622"/>
            <a:ext cx="396000" cy="276999"/>
          </a:xfrm>
          <a:prstGeom prst="rect">
            <a:avLst/>
          </a:prstGeom>
          <a:solidFill>
            <a:srgbClr val="E46529"/>
          </a:solidFill>
        </p:spPr>
        <p:txBody>
          <a:bodyPr wrap="square" lIns="0" tIns="0" rIns="0" bIns="0" rtlCol="0" anchor="ctr">
            <a:spAutoFit/>
          </a:bodyPr>
          <a:lstStyle/>
          <a:p>
            <a:pPr algn="ctr"/>
            <a:r>
              <a:rPr lang="fr-FR" b="1">
                <a:solidFill>
                  <a:schemeClr val="bg1"/>
                </a:solidFill>
                <a:latin typeface="Arial" panose="020B0604020202020204" pitchFamily="34" charset="0"/>
                <a:cs typeface="Arial" panose="020B0604020202020204" pitchFamily="34" charset="0"/>
              </a:rPr>
              <a:t>04</a:t>
            </a:r>
          </a:p>
        </p:txBody>
      </p:sp>
    </p:spTree>
    <p:extLst>
      <p:ext uri="{BB962C8B-B14F-4D97-AF65-F5344CB8AC3E}">
        <p14:creationId xmlns:p14="http://schemas.microsoft.com/office/powerpoint/2010/main" val="847783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277938"/>
            <a:ext cx="7559676" cy="41485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ZoneTexte 3">
            <a:extLst>
              <a:ext uri="{FF2B5EF4-FFF2-40B4-BE49-F238E27FC236}">
                <a16:creationId xmlns:a16="http://schemas.microsoft.com/office/drawing/2014/main" id="{B944022D-813E-4B54-B88B-612B5712DDFB}"/>
              </a:ext>
            </a:extLst>
          </p:cNvPr>
          <p:cNvSpPr txBox="1"/>
          <p:nvPr/>
        </p:nvSpPr>
        <p:spPr>
          <a:xfrm>
            <a:off x="885783" y="6133773"/>
            <a:ext cx="2901951" cy="553998"/>
          </a:xfrm>
          <a:prstGeom prst="rect">
            <a:avLst/>
          </a:prstGeom>
        </p:spPr>
        <p:txBody>
          <a:bodyPr wrap="square" lIns="0" tIns="0" rIns="0" bIns="0" anchor="b">
            <a:spAutoFit/>
          </a:bodyPr>
          <a:lstStyle>
            <a:defPPr>
              <a:defRPr lang="en-US"/>
            </a:defPPr>
            <a:lvl1pPr>
              <a:defRPr sz="1200" b="1">
                <a:solidFill>
                  <a:schemeClr val="bg1">
                    <a:lumMod val="50000"/>
                  </a:schemeClr>
                </a:solidFill>
                <a:latin typeface="Arial" panose="020B0604020202020204" pitchFamily="34" charset="0"/>
                <a:cs typeface="Arial" panose="020B0604020202020204" pitchFamily="34" charset="0"/>
              </a:defRPr>
            </a:lvl1pPr>
          </a:lstStyle>
          <a:p>
            <a:r>
              <a:rPr lang="fr-FR" dirty="0"/>
              <a:t>Prise witty</a:t>
            </a:r>
          </a:p>
          <a:p>
            <a:r>
              <a:rPr lang="fr-FR" b="0" dirty="0"/>
              <a:t>Utilisation : intérieure et extérieure</a:t>
            </a:r>
          </a:p>
          <a:p>
            <a:r>
              <a:rPr lang="fr-FR" b="0" dirty="0"/>
              <a:t>Charge du véhicule : lente – 3,7 kW</a:t>
            </a:r>
          </a:p>
        </p:txBody>
      </p:sp>
      <p:cxnSp>
        <p:nvCxnSpPr>
          <p:cNvPr id="25" name="Connecteur droit 4">
            <a:extLst>
              <a:ext uri="{FF2B5EF4-FFF2-40B4-BE49-F238E27FC236}">
                <a16:creationId xmlns:a16="http://schemas.microsoft.com/office/drawing/2014/main" id="{A19FEB2E-948B-4DB1-BFAB-E448D26E1341}"/>
              </a:ext>
            </a:extLst>
          </p:cNvPr>
          <p:cNvCxnSpPr>
            <a:cxnSpLocks/>
          </p:cNvCxnSpPr>
          <p:nvPr/>
        </p:nvCxnSpPr>
        <p:spPr>
          <a:xfrm>
            <a:off x="3266281" y="987198"/>
            <a:ext cx="1027113" cy="0"/>
          </a:xfrm>
          <a:prstGeom prst="line">
            <a:avLst/>
          </a:prstGeom>
          <a:ln>
            <a:solidFill>
              <a:srgbClr val="00AAE1"/>
            </a:solidFill>
          </a:ln>
        </p:spPr>
        <p:style>
          <a:lnRef idx="1">
            <a:schemeClr val="accent1"/>
          </a:lnRef>
          <a:fillRef idx="0">
            <a:schemeClr val="accent1"/>
          </a:fillRef>
          <a:effectRef idx="0">
            <a:schemeClr val="accent1"/>
          </a:effectRef>
          <a:fontRef idx="minor">
            <a:schemeClr val="tx1"/>
          </a:fontRef>
        </p:style>
      </p:cxnSp>
      <p:sp>
        <p:nvSpPr>
          <p:cNvPr id="28" name="ZoneTexte 2">
            <a:extLst>
              <a:ext uri="{FF2B5EF4-FFF2-40B4-BE49-F238E27FC236}">
                <a16:creationId xmlns:a16="http://schemas.microsoft.com/office/drawing/2014/main" id="{E38C642B-9E46-46BC-8FB4-E23F08497D5C}"/>
              </a:ext>
            </a:extLst>
          </p:cNvPr>
          <p:cNvSpPr txBox="1"/>
          <p:nvPr/>
        </p:nvSpPr>
        <p:spPr>
          <a:xfrm>
            <a:off x="-1" y="395288"/>
            <a:ext cx="7559675" cy="455992"/>
          </a:xfrm>
          <a:prstGeom prst="rect">
            <a:avLst/>
          </a:prstGeom>
          <a:noFill/>
        </p:spPr>
        <p:txBody>
          <a:bodyPr wrap="square" lIns="0" tIns="0" rIns="0" bIns="0" rtlCol="0" anchor="ctr">
            <a:noAutofit/>
          </a:bodyPr>
          <a:lstStyle/>
          <a:p>
            <a:pPr algn="ctr"/>
            <a:r>
              <a:rPr lang="fr-FR" sz="2400" b="1" dirty="0">
                <a:solidFill>
                  <a:srgbClr val="737373"/>
                </a:solidFill>
                <a:latin typeface="Arial" panose="020B0604020202020204" pitchFamily="34" charset="0"/>
                <a:cs typeface="Arial" panose="020B0604020202020204" pitchFamily="34" charset="0"/>
              </a:rPr>
              <a:t>Les solutions de charge pour le résidentiel</a:t>
            </a:r>
          </a:p>
        </p:txBody>
      </p:sp>
      <p:pic>
        <p:nvPicPr>
          <p:cNvPr id="31" name="Image 30" descr="Une image contenant intérieur, moniteur, assis, photo&#10;&#10;Description générée automatiquement">
            <a:extLst>
              <a:ext uri="{FF2B5EF4-FFF2-40B4-BE49-F238E27FC236}">
                <a16:creationId xmlns:a16="http://schemas.microsoft.com/office/drawing/2014/main" id="{D4F3F653-678F-45AA-A0E0-115816D4320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85783" y="2861876"/>
            <a:ext cx="1656334" cy="1477647"/>
          </a:xfrm>
          <a:prstGeom prst="rect">
            <a:avLst/>
          </a:prstGeom>
        </p:spPr>
      </p:pic>
      <p:sp>
        <p:nvSpPr>
          <p:cNvPr id="12" name="ZoneTexte 3">
            <a:extLst>
              <a:ext uri="{FF2B5EF4-FFF2-40B4-BE49-F238E27FC236}">
                <a16:creationId xmlns:a16="http://schemas.microsoft.com/office/drawing/2014/main" id="{D1561F74-51EA-4312-8423-36C2E9DC9CD7}"/>
              </a:ext>
            </a:extLst>
          </p:cNvPr>
          <p:cNvSpPr txBox="1"/>
          <p:nvPr/>
        </p:nvSpPr>
        <p:spPr>
          <a:xfrm>
            <a:off x="3779836" y="6153429"/>
            <a:ext cx="3540126" cy="738664"/>
          </a:xfrm>
          <a:prstGeom prst="rect">
            <a:avLst/>
          </a:prstGeom>
        </p:spPr>
        <p:txBody>
          <a:bodyPr wrap="square" lIns="0" tIns="0" rIns="0" bIns="0" anchor="b">
            <a:spAutoFit/>
          </a:bodyPr>
          <a:lstStyle>
            <a:defPPr>
              <a:defRPr lang="en-US"/>
            </a:defPPr>
            <a:lvl1pPr>
              <a:defRPr sz="1200" b="0">
                <a:solidFill>
                  <a:schemeClr val="bg1">
                    <a:lumMod val="50000"/>
                  </a:schemeClr>
                </a:solidFill>
                <a:latin typeface="Arial" panose="020B0604020202020204" pitchFamily="34" charset="0"/>
                <a:cs typeface="Arial" panose="020B0604020202020204" pitchFamily="34" charset="0"/>
              </a:defRPr>
            </a:lvl1pPr>
          </a:lstStyle>
          <a:p>
            <a:r>
              <a:rPr lang="fr-FR" b="1" dirty="0">
                <a:latin typeface="Arial"/>
                <a:cs typeface="Arial"/>
              </a:rPr>
              <a:t>Borne de charge </a:t>
            </a:r>
            <a:r>
              <a:rPr lang="fr-FR" b="1" dirty="0" err="1">
                <a:latin typeface="Arial"/>
                <a:cs typeface="Arial"/>
              </a:rPr>
              <a:t>witty</a:t>
            </a:r>
            <a:r>
              <a:rPr lang="fr-FR" b="1" dirty="0">
                <a:latin typeface="Arial"/>
                <a:cs typeface="Arial"/>
              </a:rPr>
              <a:t> start</a:t>
            </a:r>
          </a:p>
          <a:p>
            <a:r>
              <a:rPr lang="fr-FR" dirty="0">
                <a:latin typeface="Arial"/>
                <a:cs typeface="Arial"/>
              </a:rPr>
              <a:t>Utilisation : intérieure et extérieure</a:t>
            </a:r>
          </a:p>
          <a:p>
            <a:r>
              <a:rPr lang="fr-FR" dirty="0">
                <a:latin typeface="Arial"/>
                <a:cs typeface="Arial"/>
              </a:rPr>
              <a:t>Type de pose : murale ou sur pied</a:t>
            </a:r>
          </a:p>
          <a:p>
            <a:r>
              <a:rPr lang="fr-FR" dirty="0">
                <a:latin typeface="Arial"/>
                <a:cs typeface="Arial"/>
              </a:rPr>
              <a:t>Charge du véhicule : accélérée – de 2,3 à 22 kW</a:t>
            </a:r>
          </a:p>
        </p:txBody>
      </p:sp>
      <p:pic>
        <p:nvPicPr>
          <p:cNvPr id="4" name="Image 3" descr="Une image contenant noir, image&#10;&#10;Description générée automatiquement">
            <a:extLst>
              <a:ext uri="{FF2B5EF4-FFF2-40B4-BE49-F238E27FC236}">
                <a16:creationId xmlns:a16="http://schemas.microsoft.com/office/drawing/2014/main" id="{62C03289-0044-46B6-AB8F-7D0D2EA6ED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79836" y="1914184"/>
            <a:ext cx="2876105" cy="2876105"/>
          </a:xfrm>
          <a:prstGeom prst="rect">
            <a:avLst/>
          </a:prstGeom>
        </p:spPr>
      </p:pic>
    </p:spTree>
    <p:extLst>
      <p:ext uri="{BB962C8B-B14F-4D97-AF65-F5344CB8AC3E}">
        <p14:creationId xmlns:p14="http://schemas.microsoft.com/office/powerpoint/2010/main" val="4003052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herbe, extérieur, bâtiment, horloge&#10;&#10;Description générée automatiquement">
            <a:extLst>
              <a:ext uri="{FF2B5EF4-FFF2-40B4-BE49-F238E27FC236}">
                <a16:creationId xmlns:a16="http://schemas.microsoft.com/office/drawing/2014/main" id="{9CEB99AC-2474-4367-9C65-AE7BF6CBBAD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7559676" cy="5057338"/>
          </a:xfrm>
          <a:prstGeom prst="rect">
            <a:avLst/>
          </a:prstGeom>
        </p:spPr>
      </p:pic>
      <p:sp>
        <p:nvSpPr>
          <p:cNvPr id="5" name="Rectangle 4">
            <a:extLst>
              <a:ext uri="{FF2B5EF4-FFF2-40B4-BE49-F238E27FC236}">
                <a16:creationId xmlns:a16="http://schemas.microsoft.com/office/drawing/2014/main" id="{0411033F-6F2A-48D0-ADC3-B019AAE9A712}"/>
              </a:ext>
            </a:extLst>
          </p:cNvPr>
          <p:cNvSpPr/>
          <p:nvPr/>
        </p:nvSpPr>
        <p:spPr>
          <a:xfrm>
            <a:off x="1404594" y="4203415"/>
            <a:ext cx="4769963" cy="1672735"/>
          </a:xfrm>
          <a:prstGeom prst="rect">
            <a:avLst/>
          </a:prstGeom>
          <a:solidFill>
            <a:srgbClr val="00477E"/>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0">
                <a:latin typeface="Arial" panose="020B0604020202020204" pitchFamily="34" charset="0"/>
                <a:cs typeface="Arial" panose="020B0604020202020204" pitchFamily="34" charset="0"/>
              </a:rPr>
              <a:t>Book</a:t>
            </a:r>
            <a:endParaRPr lang="fr-FR" sz="3600">
              <a:latin typeface="Arial" panose="020B0604020202020204" pitchFamily="34" charset="0"/>
              <a:cs typeface="Arial" panose="020B0604020202020204" pitchFamily="34" charset="0"/>
            </a:endParaRPr>
          </a:p>
        </p:txBody>
      </p:sp>
      <p:sp>
        <p:nvSpPr>
          <p:cNvPr id="6" name="ZoneTexte 2">
            <a:extLst>
              <a:ext uri="{FF2B5EF4-FFF2-40B4-BE49-F238E27FC236}">
                <a16:creationId xmlns:a16="http://schemas.microsoft.com/office/drawing/2014/main" id="{5F1107EF-9231-44CB-8AFC-25D5A195458A}"/>
              </a:ext>
            </a:extLst>
          </p:cNvPr>
          <p:cNvSpPr txBox="1"/>
          <p:nvPr/>
        </p:nvSpPr>
        <p:spPr>
          <a:xfrm>
            <a:off x="-1" y="6050564"/>
            <a:ext cx="7559675" cy="707886"/>
          </a:xfrm>
          <a:prstGeom prst="rect">
            <a:avLst/>
          </a:prstGeom>
          <a:noFill/>
        </p:spPr>
        <p:txBody>
          <a:bodyPr wrap="square" rtlCol="0">
            <a:spAutoFit/>
          </a:bodyPr>
          <a:lstStyle/>
          <a:p>
            <a:pPr algn="ctr"/>
            <a:r>
              <a:rPr lang="fr-FR" sz="4000" b="1">
                <a:solidFill>
                  <a:srgbClr val="737373"/>
                </a:solidFill>
                <a:latin typeface="Arial" panose="020B0604020202020204" pitchFamily="34" charset="0"/>
                <a:cs typeface="Arial" panose="020B0604020202020204" pitchFamily="34" charset="0"/>
              </a:rPr>
              <a:t>Nom de l’entreprise</a:t>
            </a:r>
          </a:p>
        </p:txBody>
      </p:sp>
      <p:sp>
        <p:nvSpPr>
          <p:cNvPr id="7" name="ZoneTexte 2">
            <a:extLst>
              <a:ext uri="{FF2B5EF4-FFF2-40B4-BE49-F238E27FC236}">
                <a16:creationId xmlns:a16="http://schemas.microsoft.com/office/drawing/2014/main" id="{5F1107EF-9231-44CB-8AFC-25D5A195458A}"/>
              </a:ext>
            </a:extLst>
          </p:cNvPr>
          <p:cNvSpPr txBox="1"/>
          <p:nvPr/>
        </p:nvSpPr>
        <p:spPr>
          <a:xfrm>
            <a:off x="-1" y="6776005"/>
            <a:ext cx="7559675" cy="400110"/>
          </a:xfrm>
          <a:prstGeom prst="rect">
            <a:avLst/>
          </a:prstGeom>
          <a:noFill/>
        </p:spPr>
        <p:txBody>
          <a:bodyPr wrap="square" rtlCol="0">
            <a:spAutoFit/>
          </a:bodyPr>
          <a:lstStyle/>
          <a:p>
            <a:pPr algn="ctr"/>
            <a:r>
              <a:rPr lang="fr-FR" sz="2000" b="1">
                <a:solidFill>
                  <a:srgbClr val="00477E"/>
                </a:solidFill>
                <a:latin typeface="Arial" panose="020B0604020202020204" pitchFamily="34" charset="0"/>
                <a:cs typeface="Arial" panose="020B0604020202020204" pitchFamily="34" charset="0"/>
              </a:rPr>
              <a:t>Artisan électricien </a:t>
            </a:r>
            <a:r>
              <a:rPr lang="fr-FR" sz="2000">
                <a:solidFill>
                  <a:srgbClr val="00477E"/>
                </a:solidFill>
                <a:latin typeface="Arial" panose="020B0604020202020204" pitchFamily="34" charset="0"/>
                <a:cs typeface="Arial" panose="020B0604020202020204" pitchFamily="34" charset="0"/>
              </a:rPr>
              <a:t>ou</a:t>
            </a:r>
            <a:r>
              <a:rPr lang="fr-FR" sz="2000" b="1">
                <a:solidFill>
                  <a:srgbClr val="00477E"/>
                </a:solidFill>
                <a:latin typeface="Arial" panose="020B0604020202020204" pitchFamily="34" charset="0"/>
                <a:cs typeface="Arial" panose="020B0604020202020204" pitchFamily="34" charset="0"/>
              </a:rPr>
              <a:t> Entreprise d’électricité</a:t>
            </a:r>
          </a:p>
        </p:txBody>
      </p:sp>
    </p:spTree>
    <p:extLst>
      <p:ext uri="{BB962C8B-B14F-4D97-AF65-F5344CB8AC3E}">
        <p14:creationId xmlns:p14="http://schemas.microsoft.com/office/powerpoint/2010/main" val="380995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277938"/>
            <a:ext cx="7559676" cy="41485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Connecteur droit 4">
            <a:extLst>
              <a:ext uri="{FF2B5EF4-FFF2-40B4-BE49-F238E27FC236}">
                <a16:creationId xmlns:a16="http://schemas.microsoft.com/office/drawing/2014/main" id="{A19FEB2E-948B-4DB1-BFAB-E448D26E1341}"/>
              </a:ext>
            </a:extLst>
          </p:cNvPr>
          <p:cNvCxnSpPr>
            <a:cxnSpLocks/>
          </p:cNvCxnSpPr>
          <p:nvPr/>
        </p:nvCxnSpPr>
        <p:spPr>
          <a:xfrm>
            <a:off x="3266281" y="987198"/>
            <a:ext cx="1027113" cy="0"/>
          </a:xfrm>
          <a:prstGeom prst="line">
            <a:avLst/>
          </a:prstGeom>
          <a:ln>
            <a:solidFill>
              <a:srgbClr val="00AAE1"/>
            </a:solidFill>
          </a:ln>
        </p:spPr>
        <p:style>
          <a:lnRef idx="1">
            <a:schemeClr val="accent1"/>
          </a:lnRef>
          <a:fillRef idx="0">
            <a:schemeClr val="accent1"/>
          </a:fillRef>
          <a:effectRef idx="0">
            <a:schemeClr val="accent1"/>
          </a:effectRef>
          <a:fontRef idx="minor">
            <a:schemeClr val="tx1"/>
          </a:fontRef>
        </p:style>
      </p:cxnSp>
      <p:sp>
        <p:nvSpPr>
          <p:cNvPr id="28" name="ZoneTexte 2">
            <a:extLst>
              <a:ext uri="{FF2B5EF4-FFF2-40B4-BE49-F238E27FC236}">
                <a16:creationId xmlns:a16="http://schemas.microsoft.com/office/drawing/2014/main" id="{E38C642B-9E46-46BC-8FB4-E23F08497D5C}"/>
              </a:ext>
            </a:extLst>
          </p:cNvPr>
          <p:cNvSpPr txBox="1"/>
          <p:nvPr/>
        </p:nvSpPr>
        <p:spPr>
          <a:xfrm>
            <a:off x="-1" y="395288"/>
            <a:ext cx="7559675" cy="455992"/>
          </a:xfrm>
          <a:prstGeom prst="rect">
            <a:avLst/>
          </a:prstGeom>
          <a:noFill/>
        </p:spPr>
        <p:txBody>
          <a:bodyPr wrap="square" lIns="0" tIns="0" rIns="0" bIns="0" rtlCol="0" anchor="ctr">
            <a:noAutofit/>
          </a:bodyPr>
          <a:lstStyle/>
          <a:p>
            <a:pPr algn="ctr"/>
            <a:r>
              <a:rPr lang="fr-FR" sz="2400" b="1" dirty="0">
                <a:solidFill>
                  <a:srgbClr val="737373"/>
                </a:solidFill>
                <a:latin typeface="Arial" panose="020B0604020202020204" pitchFamily="34" charset="0"/>
                <a:cs typeface="Arial" panose="020B0604020202020204" pitchFamily="34" charset="0"/>
              </a:rPr>
              <a:t>Les solutions de charge pour le tertiaire</a:t>
            </a:r>
          </a:p>
        </p:txBody>
      </p:sp>
      <p:sp>
        <p:nvSpPr>
          <p:cNvPr id="12" name="ZoneTexte 3">
            <a:extLst>
              <a:ext uri="{FF2B5EF4-FFF2-40B4-BE49-F238E27FC236}">
                <a16:creationId xmlns:a16="http://schemas.microsoft.com/office/drawing/2014/main" id="{D1561F74-51EA-4312-8423-36C2E9DC9CD7}"/>
              </a:ext>
            </a:extLst>
          </p:cNvPr>
          <p:cNvSpPr txBox="1"/>
          <p:nvPr/>
        </p:nvSpPr>
        <p:spPr>
          <a:xfrm>
            <a:off x="885783" y="6043031"/>
            <a:ext cx="3540126" cy="1107996"/>
          </a:xfrm>
          <a:prstGeom prst="rect">
            <a:avLst/>
          </a:prstGeom>
        </p:spPr>
        <p:txBody>
          <a:bodyPr wrap="square" lIns="0" tIns="0" rIns="0" bIns="0" anchor="b">
            <a:spAutoFit/>
          </a:bodyPr>
          <a:lstStyle>
            <a:defPPr>
              <a:defRPr lang="en-US"/>
            </a:defPPr>
            <a:lvl1pPr>
              <a:defRPr sz="1200" b="0">
                <a:solidFill>
                  <a:schemeClr val="bg1">
                    <a:lumMod val="50000"/>
                  </a:schemeClr>
                </a:solidFill>
                <a:latin typeface="Arial" panose="020B0604020202020204" pitchFamily="34" charset="0"/>
                <a:cs typeface="Arial" panose="020B0604020202020204" pitchFamily="34" charset="0"/>
              </a:defRPr>
            </a:lvl1pPr>
          </a:lstStyle>
          <a:p>
            <a:r>
              <a:rPr lang="fr-FR" b="1" dirty="0">
                <a:latin typeface="Arial"/>
                <a:cs typeface="Arial"/>
              </a:rPr>
              <a:t>Borne de charge </a:t>
            </a:r>
            <a:r>
              <a:rPr lang="fr-FR" b="1" dirty="0" err="1">
                <a:latin typeface="Arial"/>
                <a:cs typeface="Arial"/>
              </a:rPr>
              <a:t>witty</a:t>
            </a:r>
            <a:r>
              <a:rPr lang="fr-FR" b="1" dirty="0">
                <a:latin typeface="Arial"/>
                <a:cs typeface="Arial"/>
              </a:rPr>
              <a:t> 1.6 </a:t>
            </a:r>
            <a:r>
              <a:rPr lang="fr-FR" b="1" dirty="0" err="1">
                <a:latin typeface="Arial"/>
                <a:cs typeface="Arial"/>
              </a:rPr>
              <a:t>json</a:t>
            </a:r>
            <a:r>
              <a:rPr lang="fr-FR" b="1" dirty="0">
                <a:latin typeface="Arial"/>
                <a:cs typeface="Arial"/>
              </a:rPr>
              <a:t> OCPP</a:t>
            </a:r>
          </a:p>
          <a:p>
            <a:r>
              <a:rPr lang="fr-FR" dirty="0">
                <a:latin typeface="Arial"/>
                <a:cs typeface="Arial"/>
              </a:rPr>
              <a:t>Utilisation : intérieure et extérieure, </a:t>
            </a:r>
            <a:br>
              <a:rPr lang="fr-FR" dirty="0">
                <a:latin typeface="Arial"/>
                <a:cs typeface="Arial"/>
              </a:rPr>
            </a:br>
            <a:r>
              <a:rPr lang="fr-FR" dirty="0">
                <a:latin typeface="Arial"/>
                <a:cs typeface="Arial"/>
              </a:rPr>
              <a:t>avec accès RFID, certifiée ISO 15-118 et communicante OCPP</a:t>
            </a:r>
          </a:p>
          <a:p>
            <a:r>
              <a:rPr lang="fr-FR" dirty="0">
                <a:latin typeface="Arial"/>
                <a:cs typeface="Arial"/>
              </a:rPr>
              <a:t>Type de pose : murale ou sur pied</a:t>
            </a:r>
          </a:p>
          <a:p>
            <a:r>
              <a:rPr lang="fr-FR" dirty="0">
                <a:latin typeface="Arial"/>
                <a:cs typeface="Arial"/>
              </a:rPr>
              <a:t>Charge du véhicule : accélérée – de 2,3 à 22 kW</a:t>
            </a:r>
          </a:p>
        </p:txBody>
      </p:sp>
      <p:sp>
        <p:nvSpPr>
          <p:cNvPr id="9" name="ZoneTexte 3">
            <a:extLst>
              <a:ext uri="{FF2B5EF4-FFF2-40B4-BE49-F238E27FC236}">
                <a16:creationId xmlns:a16="http://schemas.microsoft.com/office/drawing/2014/main" id="{BF0FDBDA-1B8C-4B7A-B67A-089463691AEF}"/>
              </a:ext>
            </a:extLst>
          </p:cNvPr>
          <p:cNvSpPr txBox="1"/>
          <p:nvPr/>
        </p:nvSpPr>
        <p:spPr>
          <a:xfrm>
            <a:off x="4293394" y="6043031"/>
            <a:ext cx="3333911" cy="923330"/>
          </a:xfrm>
          <a:prstGeom prst="rect">
            <a:avLst/>
          </a:prstGeom>
        </p:spPr>
        <p:txBody>
          <a:bodyPr wrap="square" lIns="0" tIns="0" rIns="0" bIns="0" anchor="b">
            <a:spAutoFit/>
          </a:bodyPr>
          <a:lstStyle>
            <a:defPPr>
              <a:defRPr lang="en-US"/>
            </a:defPPr>
            <a:lvl1pPr>
              <a:defRPr sz="1200" b="0">
                <a:solidFill>
                  <a:schemeClr val="bg1">
                    <a:lumMod val="50000"/>
                  </a:schemeClr>
                </a:solidFill>
                <a:latin typeface="Arial" panose="020B0604020202020204" pitchFamily="34" charset="0"/>
                <a:cs typeface="Arial" panose="020B0604020202020204" pitchFamily="34" charset="0"/>
              </a:defRPr>
            </a:lvl1pPr>
          </a:lstStyle>
          <a:p>
            <a:r>
              <a:rPr lang="fr-FR" b="1" dirty="0">
                <a:latin typeface="Arial"/>
                <a:cs typeface="Arial"/>
              </a:rPr>
              <a:t>Borne de charge witty park</a:t>
            </a:r>
          </a:p>
          <a:p>
            <a:r>
              <a:rPr lang="fr-FR" dirty="0">
                <a:latin typeface="Arial"/>
                <a:cs typeface="Arial"/>
              </a:rPr>
              <a:t>Utilisation : intérieure et extérieure</a:t>
            </a:r>
          </a:p>
          <a:p>
            <a:r>
              <a:rPr lang="fr-FR" dirty="0">
                <a:latin typeface="Arial"/>
                <a:cs typeface="Arial"/>
              </a:rPr>
              <a:t>Type de pose : murale ou sur pied</a:t>
            </a:r>
          </a:p>
          <a:p>
            <a:r>
              <a:rPr lang="fr-FR" dirty="0">
                <a:latin typeface="Arial"/>
                <a:cs typeface="Arial"/>
              </a:rPr>
              <a:t>Charge du véhicule : accélérée - de 2,3 à 22 kW</a:t>
            </a:r>
          </a:p>
          <a:p>
            <a:r>
              <a:rPr lang="fr-FR" dirty="0">
                <a:latin typeface="Arial"/>
                <a:cs typeface="Arial"/>
              </a:rPr>
              <a:t>Charge simultanée de deux véhicules possible</a:t>
            </a:r>
            <a:endParaRPr lang="fr-FR" strike="sngStrike" dirty="0">
              <a:highlight>
                <a:srgbClr val="FFFF00"/>
              </a:highlight>
            </a:endParaRPr>
          </a:p>
        </p:txBody>
      </p:sp>
      <p:pic>
        <p:nvPicPr>
          <p:cNvPr id="13" name="Image 12" descr="Une image contenant moniteur, assis, ordinateur, table&#10;&#10;Description générée automatiquement">
            <a:extLst>
              <a:ext uri="{FF2B5EF4-FFF2-40B4-BE49-F238E27FC236}">
                <a16:creationId xmlns:a16="http://schemas.microsoft.com/office/drawing/2014/main" id="{99A2D3C5-4D92-4C5D-A983-1DAD66204B4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93394" y="1914183"/>
            <a:ext cx="2876105" cy="2876105"/>
          </a:xfrm>
          <a:prstGeom prst="rect">
            <a:avLst/>
          </a:prstGeom>
        </p:spPr>
      </p:pic>
      <p:pic>
        <p:nvPicPr>
          <p:cNvPr id="14" name="Image 13" descr="Une image contenant équipement électronique, image&#10;&#10;Description générée automatiquement">
            <a:extLst>
              <a:ext uri="{FF2B5EF4-FFF2-40B4-BE49-F238E27FC236}">
                <a16:creationId xmlns:a16="http://schemas.microsoft.com/office/drawing/2014/main" id="{C29B5FE9-87ED-4C8F-BB9B-16514F67C6B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5783" y="1914184"/>
            <a:ext cx="2876105" cy="2876105"/>
          </a:xfrm>
          <a:prstGeom prst="rect">
            <a:avLst/>
          </a:prstGeom>
        </p:spPr>
      </p:pic>
    </p:spTree>
    <p:extLst>
      <p:ext uri="{BB962C8B-B14F-4D97-AF65-F5344CB8AC3E}">
        <p14:creationId xmlns:p14="http://schemas.microsoft.com/office/powerpoint/2010/main" val="2463655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extérieur&#10;&#10;Description générée automatiquement">
            <a:extLst>
              <a:ext uri="{FF2B5EF4-FFF2-40B4-BE49-F238E27FC236}">
                <a16:creationId xmlns:a16="http://schemas.microsoft.com/office/drawing/2014/main" id="{3A19F3A3-18E9-4347-9DC4-72027CBA0C7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045381" y="503237"/>
            <a:ext cx="3006069" cy="3861726"/>
          </a:xfrm>
          <a:prstGeom prst="rect">
            <a:avLst/>
          </a:prstGeom>
        </p:spPr>
      </p:pic>
      <p:pic>
        <p:nvPicPr>
          <p:cNvPr id="6" name="Image 5" descr="Une image contenant texte, herbe, extérieur&#10;&#10;Description générée automatiquement">
            <a:extLst>
              <a:ext uri="{FF2B5EF4-FFF2-40B4-BE49-F238E27FC236}">
                <a16:creationId xmlns:a16="http://schemas.microsoft.com/office/drawing/2014/main" id="{12B04327-354F-43CD-901F-851DD6E2F2B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1519" y="503237"/>
            <a:ext cx="3418318" cy="6553199"/>
          </a:xfrm>
          <a:prstGeom prst="rect">
            <a:avLst/>
          </a:prstGeom>
        </p:spPr>
      </p:pic>
      <p:pic>
        <p:nvPicPr>
          <p:cNvPr id="9" name="Image 8" descr="Une image contenant mur, personne, intérieur, équipement électronique&#10;&#10;Description générée automatiquement">
            <a:extLst>
              <a:ext uri="{FF2B5EF4-FFF2-40B4-BE49-F238E27FC236}">
                <a16:creationId xmlns:a16="http://schemas.microsoft.com/office/drawing/2014/main" id="{5B428FAF-B016-4DEC-AD99-B71576DBD66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045381" y="4617153"/>
            <a:ext cx="3006068" cy="2439283"/>
          </a:xfrm>
          <a:prstGeom prst="rect">
            <a:avLst/>
          </a:prstGeom>
        </p:spPr>
      </p:pic>
    </p:spTree>
    <p:extLst>
      <p:ext uri="{BB962C8B-B14F-4D97-AF65-F5344CB8AC3E}">
        <p14:creationId xmlns:p14="http://schemas.microsoft.com/office/powerpoint/2010/main" val="3251499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C301542-D10F-4941-8C0B-584D4B1D5E0E}"/>
              </a:ext>
            </a:extLst>
          </p:cNvPr>
          <p:cNvSpPr/>
          <p:nvPr/>
        </p:nvSpPr>
        <p:spPr>
          <a:xfrm>
            <a:off x="502825" y="501088"/>
            <a:ext cx="1836000" cy="3663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5931E70D-C355-4B39-B140-8E73529B66BB}"/>
              </a:ext>
            </a:extLst>
          </p:cNvPr>
          <p:cNvSpPr/>
          <p:nvPr/>
        </p:nvSpPr>
        <p:spPr>
          <a:xfrm>
            <a:off x="2588073" y="501088"/>
            <a:ext cx="1683421" cy="3663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FF547FBC-F865-4C29-A320-15D3121E10E6}"/>
              </a:ext>
            </a:extLst>
          </p:cNvPr>
          <p:cNvSpPr/>
          <p:nvPr/>
        </p:nvSpPr>
        <p:spPr>
          <a:xfrm>
            <a:off x="4512867" y="501089"/>
            <a:ext cx="2543134" cy="22089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3A117C18-65C7-422A-AE85-2495D4A03B2D}"/>
              </a:ext>
            </a:extLst>
          </p:cNvPr>
          <p:cNvSpPr/>
          <p:nvPr/>
        </p:nvSpPr>
        <p:spPr>
          <a:xfrm>
            <a:off x="503239" y="4416773"/>
            <a:ext cx="3768256" cy="2639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5367C98F-6955-4C05-A106-B25948E8F533}"/>
              </a:ext>
            </a:extLst>
          </p:cNvPr>
          <p:cNvSpPr/>
          <p:nvPr/>
        </p:nvSpPr>
        <p:spPr>
          <a:xfrm>
            <a:off x="4512867" y="2959081"/>
            <a:ext cx="2543134" cy="40975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327277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Connecteur droit 4">
            <a:extLst>
              <a:ext uri="{FF2B5EF4-FFF2-40B4-BE49-F238E27FC236}">
                <a16:creationId xmlns:a16="http://schemas.microsoft.com/office/drawing/2014/main" id="{A19FEB2E-948B-4DB1-BFAB-E448D26E1341}"/>
              </a:ext>
            </a:extLst>
          </p:cNvPr>
          <p:cNvCxnSpPr>
            <a:cxnSpLocks/>
          </p:cNvCxnSpPr>
          <p:nvPr/>
        </p:nvCxnSpPr>
        <p:spPr>
          <a:xfrm>
            <a:off x="3266281" y="987198"/>
            <a:ext cx="1027113" cy="0"/>
          </a:xfrm>
          <a:prstGeom prst="line">
            <a:avLst/>
          </a:prstGeom>
          <a:ln>
            <a:solidFill>
              <a:srgbClr val="00AAE1"/>
            </a:solidFill>
          </a:ln>
        </p:spPr>
        <p:style>
          <a:lnRef idx="1">
            <a:schemeClr val="accent1"/>
          </a:lnRef>
          <a:fillRef idx="0">
            <a:schemeClr val="accent1"/>
          </a:fillRef>
          <a:effectRef idx="0">
            <a:schemeClr val="accent1"/>
          </a:effectRef>
          <a:fontRef idx="minor">
            <a:schemeClr val="tx1"/>
          </a:fontRef>
        </p:style>
      </p:cxnSp>
      <p:sp>
        <p:nvSpPr>
          <p:cNvPr id="28" name="ZoneTexte 2">
            <a:extLst>
              <a:ext uri="{FF2B5EF4-FFF2-40B4-BE49-F238E27FC236}">
                <a16:creationId xmlns:a16="http://schemas.microsoft.com/office/drawing/2014/main" id="{E38C642B-9E46-46BC-8FB4-E23F08497D5C}"/>
              </a:ext>
            </a:extLst>
          </p:cNvPr>
          <p:cNvSpPr txBox="1"/>
          <p:nvPr/>
        </p:nvSpPr>
        <p:spPr>
          <a:xfrm>
            <a:off x="-1" y="395288"/>
            <a:ext cx="7559675" cy="455992"/>
          </a:xfrm>
          <a:prstGeom prst="rect">
            <a:avLst/>
          </a:prstGeom>
          <a:noFill/>
        </p:spPr>
        <p:txBody>
          <a:bodyPr wrap="square" lIns="0" tIns="0" rIns="0" bIns="0" rtlCol="0" anchor="ctr">
            <a:noAutofit/>
          </a:bodyPr>
          <a:lstStyle/>
          <a:p>
            <a:pPr algn="ctr"/>
            <a:r>
              <a:rPr lang="fr-FR" sz="2400" b="1">
                <a:solidFill>
                  <a:srgbClr val="737373"/>
                </a:solidFill>
                <a:latin typeface="Arial" panose="020B0604020202020204" pitchFamily="34" charset="0"/>
                <a:cs typeface="Arial" panose="020B0604020202020204" pitchFamily="34" charset="0"/>
              </a:rPr>
              <a:t>Le chauffage</a:t>
            </a:r>
          </a:p>
        </p:txBody>
      </p:sp>
      <p:sp>
        <p:nvSpPr>
          <p:cNvPr id="11" name="Rectangle 10">
            <a:extLst>
              <a:ext uri="{FF2B5EF4-FFF2-40B4-BE49-F238E27FC236}">
                <a16:creationId xmlns:a16="http://schemas.microsoft.com/office/drawing/2014/main" id="{6DAD039F-2BDD-4BBE-B45A-9D2F78BD7072}"/>
              </a:ext>
            </a:extLst>
          </p:cNvPr>
          <p:cNvSpPr/>
          <p:nvPr/>
        </p:nvSpPr>
        <p:spPr>
          <a:xfrm>
            <a:off x="2861838" y="1716688"/>
            <a:ext cx="1836000" cy="15440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22BCC904-588E-45F4-A046-89B4349049F5}"/>
              </a:ext>
            </a:extLst>
          </p:cNvPr>
          <p:cNvSpPr txBox="1"/>
          <p:nvPr/>
        </p:nvSpPr>
        <p:spPr>
          <a:xfrm>
            <a:off x="4968025" y="3160474"/>
            <a:ext cx="1829064" cy="738664"/>
          </a:xfrm>
          <a:prstGeom prst="rect">
            <a:avLst/>
          </a:prstGeom>
        </p:spPr>
        <p:txBody>
          <a:bodyPr wrap="square" lIns="0" tIns="0" rIns="0" bIns="0" anchor="b">
            <a:spAutoFit/>
          </a:bodyPr>
          <a:lstStyle>
            <a:defPPr>
              <a:defRPr lang="en-US"/>
            </a:defPPr>
            <a:lvl1pPr>
              <a:defRPr sz="1200" b="1">
                <a:solidFill>
                  <a:schemeClr val="bg1">
                    <a:lumMod val="50000"/>
                  </a:schemeClr>
                </a:solidFill>
                <a:latin typeface="Arial" panose="020B0604020202020204" pitchFamily="34" charset="0"/>
                <a:cs typeface="Arial" panose="020B0604020202020204" pitchFamily="34" charset="0"/>
              </a:defRPr>
            </a:lvl1pPr>
          </a:lstStyle>
          <a:p>
            <a:r>
              <a:rPr lang="fr-FR"/>
              <a:t>Titre</a:t>
            </a:r>
          </a:p>
          <a:p>
            <a:r>
              <a:rPr lang="fr-FR" b="0"/>
              <a:t>Texte</a:t>
            </a:r>
          </a:p>
          <a:p>
            <a:r>
              <a:rPr lang="fr-FR" b="0"/>
              <a:t>Texte</a:t>
            </a:r>
          </a:p>
          <a:p>
            <a:r>
              <a:rPr lang="fr-FR" b="0"/>
              <a:t>Texte</a:t>
            </a:r>
          </a:p>
        </p:txBody>
      </p:sp>
      <p:sp>
        <p:nvSpPr>
          <p:cNvPr id="21" name="ZoneTexte 20">
            <a:extLst>
              <a:ext uri="{FF2B5EF4-FFF2-40B4-BE49-F238E27FC236}">
                <a16:creationId xmlns:a16="http://schemas.microsoft.com/office/drawing/2014/main" id="{39FF0EB2-9E36-4A5B-9CCE-FA9CD653407F}"/>
              </a:ext>
            </a:extLst>
          </p:cNvPr>
          <p:cNvSpPr txBox="1"/>
          <p:nvPr/>
        </p:nvSpPr>
        <p:spPr>
          <a:xfrm>
            <a:off x="4968025" y="6067441"/>
            <a:ext cx="1829064" cy="738664"/>
          </a:xfrm>
          <a:prstGeom prst="rect">
            <a:avLst/>
          </a:prstGeom>
        </p:spPr>
        <p:txBody>
          <a:bodyPr wrap="square" lIns="0" tIns="0" rIns="0" bIns="0" anchor="b">
            <a:spAutoFit/>
          </a:bodyPr>
          <a:lstStyle>
            <a:defPPr>
              <a:defRPr lang="en-US"/>
            </a:defPPr>
            <a:lvl1pPr>
              <a:defRPr sz="1200" b="1">
                <a:solidFill>
                  <a:schemeClr val="bg1">
                    <a:lumMod val="50000"/>
                  </a:schemeClr>
                </a:solidFill>
                <a:latin typeface="Arial" panose="020B0604020202020204" pitchFamily="34" charset="0"/>
                <a:cs typeface="Arial" panose="020B0604020202020204" pitchFamily="34" charset="0"/>
              </a:defRPr>
            </a:lvl1pPr>
          </a:lstStyle>
          <a:p>
            <a:r>
              <a:rPr lang="fr-FR"/>
              <a:t>Titre</a:t>
            </a:r>
          </a:p>
          <a:p>
            <a:r>
              <a:rPr lang="fr-FR" b="0"/>
              <a:t>Texte</a:t>
            </a:r>
          </a:p>
          <a:p>
            <a:r>
              <a:rPr lang="fr-FR" b="0"/>
              <a:t>Texte</a:t>
            </a:r>
          </a:p>
          <a:p>
            <a:r>
              <a:rPr lang="fr-FR" b="0"/>
              <a:t>Texte</a:t>
            </a:r>
          </a:p>
        </p:txBody>
      </p:sp>
      <p:sp>
        <p:nvSpPr>
          <p:cNvPr id="22" name="Rectangle 21">
            <a:extLst>
              <a:ext uri="{FF2B5EF4-FFF2-40B4-BE49-F238E27FC236}">
                <a16:creationId xmlns:a16="http://schemas.microsoft.com/office/drawing/2014/main" id="{D8DF289F-D27F-40C4-9E26-7D0E08BC2DCA}"/>
              </a:ext>
            </a:extLst>
          </p:cNvPr>
          <p:cNvSpPr/>
          <p:nvPr/>
        </p:nvSpPr>
        <p:spPr>
          <a:xfrm>
            <a:off x="755650" y="1716687"/>
            <a:ext cx="3942188" cy="21824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51D80197-A258-4B0E-9C49-F6CA4F6562A4}"/>
              </a:ext>
            </a:extLst>
          </p:cNvPr>
          <p:cNvSpPr/>
          <p:nvPr/>
        </p:nvSpPr>
        <p:spPr>
          <a:xfrm>
            <a:off x="755649" y="4373623"/>
            <a:ext cx="3942187" cy="24324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354707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E07F37-8976-4399-8F9D-C200D87B6938}"/>
              </a:ext>
            </a:extLst>
          </p:cNvPr>
          <p:cNvSpPr/>
          <p:nvPr/>
        </p:nvSpPr>
        <p:spPr>
          <a:xfrm>
            <a:off x="503238" y="503239"/>
            <a:ext cx="3280483" cy="65531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65E7146B-5CE9-4F04-8156-4B5BADE4D638}"/>
              </a:ext>
            </a:extLst>
          </p:cNvPr>
          <p:cNvSpPr/>
          <p:nvPr/>
        </p:nvSpPr>
        <p:spPr>
          <a:xfrm>
            <a:off x="4041496" y="4623758"/>
            <a:ext cx="3014941" cy="24326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8CF8674C-0E99-4C81-8CE5-158AD7DAD65D}"/>
              </a:ext>
            </a:extLst>
          </p:cNvPr>
          <p:cNvSpPr/>
          <p:nvPr/>
        </p:nvSpPr>
        <p:spPr>
          <a:xfrm>
            <a:off x="4041496" y="503238"/>
            <a:ext cx="3014941" cy="38617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965882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Connecteur droit 4">
            <a:extLst>
              <a:ext uri="{FF2B5EF4-FFF2-40B4-BE49-F238E27FC236}">
                <a16:creationId xmlns:a16="http://schemas.microsoft.com/office/drawing/2014/main" id="{A19FEB2E-948B-4DB1-BFAB-E448D26E1341}"/>
              </a:ext>
            </a:extLst>
          </p:cNvPr>
          <p:cNvCxnSpPr>
            <a:cxnSpLocks/>
          </p:cNvCxnSpPr>
          <p:nvPr/>
        </p:nvCxnSpPr>
        <p:spPr>
          <a:xfrm>
            <a:off x="3266281" y="987198"/>
            <a:ext cx="1027113" cy="0"/>
          </a:xfrm>
          <a:prstGeom prst="line">
            <a:avLst/>
          </a:prstGeom>
          <a:ln>
            <a:solidFill>
              <a:srgbClr val="00AAE1"/>
            </a:solidFill>
          </a:ln>
        </p:spPr>
        <p:style>
          <a:lnRef idx="1">
            <a:schemeClr val="accent1"/>
          </a:lnRef>
          <a:fillRef idx="0">
            <a:schemeClr val="accent1"/>
          </a:fillRef>
          <a:effectRef idx="0">
            <a:schemeClr val="accent1"/>
          </a:effectRef>
          <a:fontRef idx="minor">
            <a:schemeClr val="tx1"/>
          </a:fontRef>
        </p:style>
      </p:cxnSp>
      <p:sp>
        <p:nvSpPr>
          <p:cNvPr id="28" name="ZoneTexte 2">
            <a:extLst>
              <a:ext uri="{FF2B5EF4-FFF2-40B4-BE49-F238E27FC236}">
                <a16:creationId xmlns:a16="http://schemas.microsoft.com/office/drawing/2014/main" id="{E38C642B-9E46-46BC-8FB4-E23F08497D5C}"/>
              </a:ext>
            </a:extLst>
          </p:cNvPr>
          <p:cNvSpPr txBox="1"/>
          <p:nvPr/>
        </p:nvSpPr>
        <p:spPr>
          <a:xfrm>
            <a:off x="-1" y="395288"/>
            <a:ext cx="7559675" cy="455992"/>
          </a:xfrm>
          <a:prstGeom prst="rect">
            <a:avLst/>
          </a:prstGeom>
          <a:noFill/>
        </p:spPr>
        <p:txBody>
          <a:bodyPr wrap="square" lIns="0" tIns="0" rIns="0" bIns="0" rtlCol="0" anchor="ctr">
            <a:noAutofit/>
          </a:bodyPr>
          <a:lstStyle/>
          <a:p>
            <a:pPr algn="ctr"/>
            <a:r>
              <a:rPr lang="fr-FR" sz="2400" b="1">
                <a:solidFill>
                  <a:srgbClr val="737373"/>
                </a:solidFill>
                <a:latin typeface="Arial" panose="020B0604020202020204" pitchFamily="34" charset="0"/>
                <a:cs typeface="Arial" panose="020B0604020202020204" pitchFamily="34" charset="0"/>
              </a:rPr>
              <a:t>Le Diagnostic Électrique</a:t>
            </a:r>
            <a:endParaRPr lang="fr-FR" sz="2400" b="1">
              <a:solidFill>
                <a:srgbClr val="00AAE1"/>
              </a:solidFill>
              <a:latin typeface="Arial" panose="020B0604020202020204" pitchFamily="34" charset="0"/>
              <a:cs typeface="Arial" panose="020B0604020202020204" pitchFamily="34" charset="0"/>
            </a:endParaRPr>
          </a:p>
        </p:txBody>
      </p:sp>
      <p:sp>
        <p:nvSpPr>
          <p:cNvPr id="6" name="ZoneTexte 3">
            <a:extLst>
              <a:ext uri="{FF2B5EF4-FFF2-40B4-BE49-F238E27FC236}">
                <a16:creationId xmlns:a16="http://schemas.microsoft.com/office/drawing/2014/main" id="{2EC3115B-B3E5-49AF-B4E9-22F856B41EE9}"/>
              </a:ext>
            </a:extLst>
          </p:cNvPr>
          <p:cNvSpPr txBox="1"/>
          <p:nvPr/>
        </p:nvSpPr>
        <p:spPr>
          <a:xfrm>
            <a:off x="755649" y="1723306"/>
            <a:ext cx="6084889" cy="954107"/>
          </a:xfrm>
          <a:prstGeom prst="rect">
            <a:avLst/>
          </a:prstGeom>
          <a:noFill/>
        </p:spPr>
        <p:txBody>
          <a:bodyPr wrap="square" lIns="0" tIns="0" rIns="0" bIns="0" rtlCol="0">
            <a:noAutofit/>
          </a:bodyPr>
          <a:lstStyle/>
          <a:p>
            <a:r>
              <a:rPr lang="fr-FR" sz="1400" dirty="0">
                <a:solidFill>
                  <a:srgbClr val="737373"/>
                </a:solidFill>
                <a:latin typeface="Arial" panose="020B0604020202020204" pitchFamily="34" charset="0"/>
                <a:cs typeface="Arial" panose="020B0604020202020204" pitchFamily="34" charset="0"/>
              </a:rPr>
              <a:t>Le diagnostic électrique porte sur l’évaluation des risques des parties privatives du logement (cuisine, salon, chambres, salle de bain…) et ses dépendances (garage, terrasse, piscine…). Son objectif est de vous informer de l’état de l’installation électrique de votre habitation. </a:t>
            </a:r>
          </a:p>
        </p:txBody>
      </p:sp>
      <p:sp>
        <p:nvSpPr>
          <p:cNvPr id="7" name="ZoneTexte 15">
            <a:extLst>
              <a:ext uri="{FF2B5EF4-FFF2-40B4-BE49-F238E27FC236}">
                <a16:creationId xmlns:a16="http://schemas.microsoft.com/office/drawing/2014/main" id="{92835FF6-3DD8-4F2E-9C93-EB9FD996822A}"/>
              </a:ext>
            </a:extLst>
          </p:cNvPr>
          <p:cNvSpPr txBox="1"/>
          <p:nvPr/>
        </p:nvSpPr>
        <p:spPr>
          <a:xfrm>
            <a:off x="755649" y="1369418"/>
            <a:ext cx="2534306"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fr-FR" b="1" dirty="0">
                <a:solidFill>
                  <a:srgbClr val="737373"/>
                </a:solidFill>
                <a:latin typeface="Arial"/>
              </a:rPr>
              <a:t>Qu’est-ce que c’est ? </a:t>
            </a:r>
          </a:p>
        </p:txBody>
      </p:sp>
      <p:sp>
        <p:nvSpPr>
          <p:cNvPr id="8" name="ZoneTexte 3">
            <a:extLst>
              <a:ext uri="{FF2B5EF4-FFF2-40B4-BE49-F238E27FC236}">
                <a16:creationId xmlns:a16="http://schemas.microsoft.com/office/drawing/2014/main" id="{9F4733C6-59D9-4185-A6B3-D5CD5803C9BF}"/>
              </a:ext>
            </a:extLst>
          </p:cNvPr>
          <p:cNvSpPr txBox="1"/>
          <p:nvPr/>
        </p:nvSpPr>
        <p:spPr>
          <a:xfrm>
            <a:off x="755649" y="3526872"/>
            <a:ext cx="6084889" cy="1974912"/>
          </a:xfrm>
          <a:prstGeom prst="rect">
            <a:avLst/>
          </a:prstGeom>
          <a:noFill/>
        </p:spPr>
        <p:txBody>
          <a:bodyPr wrap="square" lIns="0" tIns="0" rIns="0" bIns="0" rtlCol="0" anchor="t">
            <a:noAutofit/>
          </a:bodyPr>
          <a:lstStyle/>
          <a:p>
            <a:r>
              <a:rPr lang="fr-FR" sz="1400" dirty="0">
                <a:solidFill>
                  <a:srgbClr val="737373"/>
                </a:solidFill>
                <a:latin typeface="Arial" panose="020B0604020202020204" pitchFamily="34" charset="0"/>
                <a:cs typeface="Arial" panose="020B0604020202020204" pitchFamily="34" charset="0"/>
              </a:rPr>
              <a:t>Je vous propose d’effectuer gratuitement ce diagnostic </a:t>
            </a:r>
          </a:p>
          <a:p>
            <a:r>
              <a:rPr lang="fr-FR" sz="1400" dirty="0">
                <a:solidFill>
                  <a:srgbClr val="737373"/>
                </a:solidFill>
                <a:latin typeface="Arial" panose="020B0604020202020204" pitchFamily="34" charset="0"/>
                <a:cs typeface="Arial" panose="020B0604020202020204" pitchFamily="34" charset="0"/>
              </a:rPr>
              <a:t>composé de 6 étapes de vérification : </a:t>
            </a:r>
          </a:p>
          <a:p>
            <a:r>
              <a:rPr lang="fr-FR" sz="1400" dirty="0">
                <a:solidFill>
                  <a:srgbClr val="737373"/>
                </a:solidFill>
                <a:latin typeface="Arial" panose="020B0604020202020204" pitchFamily="34" charset="0"/>
                <a:cs typeface="Arial" panose="020B0604020202020204" pitchFamily="34" charset="0"/>
              </a:rPr>
              <a:t>- présence d’un appareil de coupure électrique générale,</a:t>
            </a:r>
          </a:p>
          <a:p>
            <a:r>
              <a:rPr lang="fr-FR" sz="1400" dirty="0">
                <a:solidFill>
                  <a:srgbClr val="737373"/>
                </a:solidFill>
                <a:latin typeface="Arial" panose="020B0604020202020204" pitchFamily="34" charset="0"/>
                <a:cs typeface="Arial" panose="020B0604020202020204" pitchFamily="34" charset="0"/>
              </a:rPr>
              <a:t>- présence et fonctionnement du disjoncteur différentiel,</a:t>
            </a:r>
          </a:p>
          <a:p>
            <a:r>
              <a:rPr lang="fr-FR" sz="1400" dirty="0">
                <a:solidFill>
                  <a:srgbClr val="737373"/>
                </a:solidFill>
                <a:latin typeface="Arial" panose="020B0604020202020204" pitchFamily="34" charset="0"/>
                <a:cs typeface="Arial" panose="020B0604020202020204" pitchFamily="34" charset="0"/>
              </a:rPr>
              <a:t>- présence des disjoncteurs de protection électrique,</a:t>
            </a:r>
          </a:p>
          <a:p>
            <a:r>
              <a:rPr lang="fr-FR" sz="1400" dirty="0">
                <a:solidFill>
                  <a:srgbClr val="737373"/>
                </a:solidFill>
                <a:latin typeface="Arial" panose="020B0604020202020204" pitchFamily="34" charset="0"/>
                <a:cs typeface="Arial" panose="020B0604020202020204" pitchFamily="34" charset="0"/>
              </a:rPr>
              <a:t>- respect des distances de protection électrique dans les pièces humides,</a:t>
            </a:r>
          </a:p>
          <a:p>
            <a:r>
              <a:rPr lang="fr-FR" sz="1400" dirty="0">
                <a:solidFill>
                  <a:srgbClr val="737373"/>
                </a:solidFill>
                <a:latin typeface="Arial" panose="020B0604020202020204" pitchFamily="34" charset="0"/>
                <a:cs typeface="Arial" panose="020B0604020202020204" pitchFamily="34" charset="0"/>
              </a:rPr>
              <a:t>- état des prises, connecteurs et interrupteurs électriques,</a:t>
            </a:r>
          </a:p>
          <a:p>
            <a:r>
              <a:rPr lang="fr-FR" sz="1400" dirty="0">
                <a:solidFill>
                  <a:srgbClr val="737373"/>
                </a:solidFill>
                <a:latin typeface="Arial"/>
                <a:cs typeface="Arial"/>
              </a:rPr>
              <a:t>- protection électrique des fils.</a:t>
            </a:r>
          </a:p>
        </p:txBody>
      </p:sp>
      <p:sp>
        <p:nvSpPr>
          <p:cNvPr id="9" name="ZoneTexte 15">
            <a:extLst>
              <a:ext uri="{FF2B5EF4-FFF2-40B4-BE49-F238E27FC236}">
                <a16:creationId xmlns:a16="http://schemas.microsoft.com/office/drawing/2014/main" id="{697E88B7-BE79-407C-AD84-10AAC6344A62}"/>
              </a:ext>
            </a:extLst>
          </p:cNvPr>
          <p:cNvSpPr txBox="1"/>
          <p:nvPr/>
        </p:nvSpPr>
        <p:spPr>
          <a:xfrm>
            <a:off x="755648" y="2913667"/>
            <a:ext cx="3903437" cy="45599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fr-FR" b="1">
                <a:solidFill>
                  <a:srgbClr val="737373"/>
                </a:solidFill>
                <a:latin typeface="Arial"/>
              </a:rPr>
              <a:t>Comment effectuer ce diagnostic ?</a:t>
            </a:r>
          </a:p>
        </p:txBody>
      </p:sp>
      <p:sp>
        <p:nvSpPr>
          <p:cNvPr id="14" name="ZoneTexte 3">
            <a:extLst>
              <a:ext uri="{FF2B5EF4-FFF2-40B4-BE49-F238E27FC236}">
                <a16:creationId xmlns:a16="http://schemas.microsoft.com/office/drawing/2014/main" id="{86AA3B57-3FC7-42DE-867F-ABD159686491}"/>
              </a:ext>
            </a:extLst>
          </p:cNvPr>
          <p:cNvSpPr txBox="1"/>
          <p:nvPr/>
        </p:nvSpPr>
        <p:spPr>
          <a:xfrm>
            <a:off x="1550812" y="6285679"/>
            <a:ext cx="1945050" cy="542940"/>
          </a:xfrm>
          <a:prstGeom prst="rect">
            <a:avLst/>
          </a:prstGeom>
          <a:noFill/>
        </p:spPr>
        <p:txBody>
          <a:bodyPr wrap="square" lIns="0" tIns="0" rIns="0" bIns="0" rtlCol="0" anchor="t">
            <a:noAutofit/>
          </a:bodyPr>
          <a:lstStyle/>
          <a:p>
            <a:r>
              <a:rPr lang="fr-FR" sz="1400" b="1" dirty="0">
                <a:solidFill>
                  <a:srgbClr val="00477E"/>
                </a:solidFill>
                <a:latin typeface="Arial"/>
                <a:cs typeface="Arial"/>
              </a:rPr>
              <a:t>Scannez le QR Code</a:t>
            </a:r>
            <a:endParaRPr lang="fr-FR" sz="1400" b="1" dirty="0">
              <a:solidFill>
                <a:srgbClr val="00477E"/>
              </a:solidFill>
              <a:latin typeface="Arial" panose="020B0604020202020204" pitchFamily="34" charset="0"/>
              <a:cs typeface="Arial" panose="020B0604020202020204" pitchFamily="34" charset="0"/>
            </a:endParaRPr>
          </a:p>
          <a:p>
            <a:r>
              <a:rPr lang="fr-FR" sz="1100" dirty="0">
                <a:solidFill>
                  <a:srgbClr val="737373"/>
                </a:solidFill>
                <a:latin typeface="Arial"/>
                <a:cs typeface="Arial"/>
              </a:rPr>
              <a:t>pour en savoir plus.</a:t>
            </a:r>
          </a:p>
        </p:txBody>
      </p:sp>
      <p:pic>
        <p:nvPicPr>
          <p:cNvPr id="13" name="Image 12" descr="Une image contenant horloge, dessin&#10;&#10;Description générée automatiquement">
            <a:extLst>
              <a:ext uri="{FF2B5EF4-FFF2-40B4-BE49-F238E27FC236}">
                <a16:creationId xmlns:a16="http://schemas.microsoft.com/office/drawing/2014/main" id="{A59DC168-D34D-4011-AB3D-B15B881888E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2208" y="6087240"/>
            <a:ext cx="900000" cy="900000"/>
          </a:xfrm>
          <a:prstGeom prst="rect">
            <a:avLst/>
          </a:prstGeom>
        </p:spPr>
      </p:pic>
    </p:spTree>
    <p:extLst>
      <p:ext uri="{BB962C8B-B14F-4D97-AF65-F5344CB8AC3E}">
        <p14:creationId xmlns:p14="http://schemas.microsoft.com/office/powerpoint/2010/main" val="13813404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Connecteur droit 4">
            <a:extLst>
              <a:ext uri="{FF2B5EF4-FFF2-40B4-BE49-F238E27FC236}">
                <a16:creationId xmlns:a16="http://schemas.microsoft.com/office/drawing/2014/main" id="{A19FEB2E-948B-4DB1-BFAB-E448D26E1341}"/>
              </a:ext>
            </a:extLst>
          </p:cNvPr>
          <p:cNvCxnSpPr>
            <a:cxnSpLocks/>
          </p:cNvCxnSpPr>
          <p:nvPr/>
        </p:nvCxnSpPr>
        <p:spPr>
          <a:xfrm>
            <a:off x="3266281" y="987198"/>
            <a:ext cx="1027113" cy="0"/>
          </a:xfrm>
          <a:prstGeom prst="line">
            <a:avLst/>
          </a:prstGeom>
          <a:ln>
            <a:solidFill>
              <a:srgbClr val="00AAE1"/>
            </a:solidFill>
          </a:ln>
        </p:spPr>
        <p:style>
          <a:lnRef idx="1">
            <a:schemeClr val="accent1"/>
          </a:lnRef>
          <a:fillRef idx="0">
            <a:schemeClr val="accent1"/>
          </a:fillRef>
          <a:effectRef idx="0">
            <a:schemeClr val="accent1"/>
          </a:effectRef>
          <a:fontRef idx="minor">
            <a:schemeClr val="tx1"/>
          </a:fontRef>
        </p:style>
      </p:cxnSp>
      <p:sp>
        <p:nvSpPr>
          <p:cNvPr id="28" name="ZoneTexte 2">
            <a:extLst>
              <a:ext uri="{FF2B5EF4-FFF2-40B4-BE49-F238E27FC236}">
                <a16:creationId xmlns:a16="http://schemas.microsoft.com/office/drawing/2014/main" id="{E38C642B-9E46-46BC-8FB4-E23F08497D5C}"/>
              </a:ext>
            </a:extLst>
          </p:cNvPr>
          <p:cNvSpPr txBox="1"/>
          <p:nvPr/>
        </p:nvSpPr>
        <p:spPr>
          <a:xfrm>
            <a:off x="-1" y="395288"/>
            <a:ext cx="7559675" cy="455992"/>
          </a:xfrm>
          <a:prstGeom prst="rect">
            <a:avLst/>
          </a:prstGeom>
          <a:noFill/>
        </p:spPr>
        <p:txBody>
          <a:bodyPr wrap="square" lIns="0" tIns="0" rIns="0" bIns="0" rtlCol="0" anchor="ctr">
            <a:noAutofit/>
          </a:bodyPr>
          <a:lstStyle/>
          <a:p>
            <a:pPr algn="ctr"/>
            <a:r>
              <a:rPr lang="fr-FR" sz="2400" b="1">
                <a:solidFill>
                  <a:srgbClr val="737373"/>
                </a:solidFill>
                <a:latin typeface="Arial" panose="020B0604020202020204" pitchFamily="34" charset="0"/>
                <a:cs typeface="Arial" panose="020B0604020202020204" pitchFamily="34" charset="0"/>
              </a:rPr>
              <a:t>Où me retrouver ?</a:t>
            </a:r>
          </a:p>
        </p:txBody>
      </p:sp>
      <p:grpSp>
        <p:nvGrpSpPr>
          <p:cNvPr id="10" name="Groupe 9">
            <a:extLst>
              <a:ext uri="{FF2B5EF4-FFF2-40B4-BE49-F238E27FC236}">
                <a16:creationId xmlns:a16="http://schemas.microsoft.com/office/drawing/2014/main" id="{6A68B997-BEC0-4458-A99F-52F34D56EF60}"/>
              </a:ext>
            </a:extLst>
          </p:cNvPr>
          <p:cNvGrpSpPr/>
          <p:nvPr/>
        </p:nvGrpSpPr>
        <p:grpSpPr>
          <a:xfrm>
            <a:off x="560385" y="1690769"/>
            <a:ext cx="6438899" cy="4881708"/>
            <a:chOff x="755648" y="487003"/>
            <a:chExt cx="6069240" cy="4065994"/>
          </a:xfrm>
        </p:grpSpPr>
        <p:pic>
          <p:nvPicPr>
            <p:cNvPr id="13" name="Image 12">
              <a:extLst>
                <a:ext uri="{FF2B5EF4-FFF2-40B4-BE49-F238E27FC236}">
                  <a16:creationId xmlns:a16="http://schemas.microsoft.com/office/drawing/2014/main" id="{81F2CEF6-1D13-403C-91DB-19DF1B8318DE}"/>
                </a:ext>
              </a:extLst>
            </p:cNvPr>
            <p:cNvPicPr>
              <a:picLocks noChangeAspect="1"/>
            </p:cNvPicPr>
            <p:nvPr/>
          </p:nvPicPr>
          <p:blipFill>
            <a:blip r:embed="rId2"/>
            <a:stretch>
              <a:fillRect/>
            </a:stretch>
          </p:blipFill>
          <p:spPr>
            <a:xfrm>
              <a:off x="755648" y="487003"/>
              <a:ext cx="6069240" cy="4065994"/>
            </a:xfrm>
            <a:prstGeom prst="rect">
              <a:avLst/>
            </a:prstGeom>
          </p:spPr>
        </p:pic>
        <p:sp>
          <p:nvSpPr>
            <p:cNvPr id="14" name="Rectangle 13">
              <a:extLst>
                <a:ext uri="{FF2B5EF4-FFF2-40B4-BE49-F238E27FC236}">
                  <a16:creationId xmlns:a16="http://schemas.microsoft.com/office/drawing/2014/main" id="{CAFA3DD1-62CF-4137-A76F-DEE847071DD0}"/>
                </a:ext>
              </a:extLst>
            </p:cNvPr>
            <p:cNvSpPr/>
            <p:nvPr/>
          </p:nvSpPr>
          <p:spPr>
            <a:xfrm>
              <a:off x="1901142" y="1114459"/>
              <a:ext cx="3778250" cy="384523"/>
            </a:xfrm>
            <a:prstGeom prst="rect">
              <a:avLst/>
            </a:prstGeom>
          </p:spPr>
          <p:txBody>
            <a:bodyPr>
              <a:spAutoFit/>
            </a:bodyPr>
            <a:lstStyle/>
            <a:p>
              <a:pPr algn="ctr"/>
              <a:r>
                <a:rPr lang="fr-FR" sz="1200" b="1" i="1" dirty="0">
                  <a:solidFill>
                    <a:srgbClr val="737373"/>
                  </a:solidFill>
                  <a:latin typeface="Arial" panose="020B0604020202020204" pitchFamily="34" charset="0"/>
                  <a:cs typeface="Arial" panose="020B0604020202020204" pitchFamily="34" charset="0"/>
                </a:rPr>
                <a:t>VOTRE PERIMETRE GEOGRAPHIQUE</a:t>
              </a:r>
            </a:p>
            <a:p>
              <a:pPr algn="ctr"/>
              <a:r>
                <a:rPr lang="fr-FR" sz="1200" b="1" i="1" dirty="0">
                  <a:solidFill>
                    <a:srgbClr val="737373"/>
                  </a:solidFill>
                  <a:latin typeface="Arial" panose="020B0604020202020204" pitchFamily="34" charset="0"/>
                  <a:cs typeface="Arial" panose="020B0604020202020204" pitchFamily="34" charset="0"/>
                </a:rPr>
                <a:t>/ LOCALISATION SHOWROOM</a:t>
              </a:r>
            </a:p>
          </p:txBody>
        </p:sp>
      </p:grpSp>
      <p:pic>
        <p:nvPicPr>
          <p:cNvPr id="3" name="Image 2">
            <a:extLst>
              <a:ext uri="{FF2B5EF4-FFF2-40B4-BE49-F238E27FC236}">
                <a16:creationId xmlns:a16="http://schemas.microsoft.com/office/drawing/2014/main" id="{DD724479-485C-4836-AC04-1DEF48A50CA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00791" y="2165666"/>
            <a:ext cx="766458" cy="766458"/>
          </a:xfrm>
          <a:prstGeom prst="rect">
            <a:avLst/>
          </a:prstGeom>
        </p:spPr>
      </p:pic>
    </p:spTree>
    <p:extLst>
      <p:ext uri="{BB962C8B-B14F-4D97-AF65-F5344CB8AC3E}">
        <p14:creationId xmlns:p14="http://schemas.microsoft.com/office/powerpoint/2010/main" val="41428801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7658D2-B04D-408D-AEEA-EF4E033A767C}"/>
              </a:ext>
            </a:extLst>
          </p:cNvPr>
          <p:cNvSpPr/>
          <p:nvPr/>
        </p:nvSpPr>
        <p:spPr>
          <a:xfrm>
            <a:off x="-1" y="2720514"/>
            <a:ext cx="7559675" cy="48391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oneTexte 2">
            <a:extLst>
              <a:ext uri="{FF2B5EF4-FFF2-40B4-BE49-F238E27FC236}">
                <a16:creationId xmlns:a16="http://schemas.microsoft.com/office/drawing/2014/main" id="{5F1107EF-9231-44CB-8AFC-25D5A195458A}"/>
              </a:ext>
            </a:extLst>
          </p:cNvPr>
          <p:cNvSpPr txBox="1"/>
          <p:nvPr/>
        </p:nvSpPr>
        <p:spPr>
          <a:xfrm>
            <a:off x="755649" y="1589677"/>
            <a:ext cx="6048375" cy="738664"/>
          </a:xfrm>
          <a:prstGeom prst="rect">
            <a:avLst/>
          </a:prstGeom>
          <a:noFill/>
        </p:spPr>
        <p:txBody>
          <a:bodyPr wrap="square" rtlCol="0">
            <a:spAutoFit/>
          </a:bodyPr>
          <a:lstStyle/>
          <a:p>
            <a:pPr algn="ctr"/>
            <a:r>
              <a:rPr lang="fr-FR" sz="1400" b="1">
                <a:solidFill>
                  <a:srgbClr val="737373"/>
                </a:solidFill>
                <a:latin typeface="Arial" panose="020B0604020202020204" pitchFamily="34" charset="0"/>
                <a:cs typeface="Arial" panose="020B0604020202020204" pitchFamily="34" charset="0"/>
              </a:rPr>
              <a:t>Nom société</a:t>
            </a:r>
          </a:p>
          <a:p>
            <a:pPr algn="ctr"/>
            <a:r>
              <a:rPr lang="fr-FR" sz="1400" b="1">
                <a:solidFill>
                  <a:srgbClr val="737373"/>
                </a:solidFill>
                <a:latin typeface="Arial" panose="020B0604020202020204" pitchFamily="34" charset="0"/>
                <a:cs typeface="Arial" panose="020B0604020202020204" pitchFamily="34" charset="0"/>
              </a:rPr>
              <a:t>Adresse</a:t>
            </a:r>
            <a:br>
              <a:rPr lang="fr-FR" sz="1400" b="1">
                <a:solidFill>
                  <a:srgbClr val="737373"/>
                </a:solidFill>
                <a:latin typeface="Arial" panose="020B0604020202020204" pitchFamily="34" charset="0"/>
                <a:cs typeface="Arial" panose="020B0604020202020204" pitchFamily="34" charset="0"/>
              </a:rPr>
            </a:br>
            <a:r>
              <a:rPr lang="fr-FR" sz="1400" b="1">
                <a:solidFill>
                  <a:srgbClr val="737373"/>
                </a:solidFill>
                <a:latin typeface="Arial" panose="020B0604020202020204" pitchFamily="34" charset="0"/>
                <a:cs typeface="Arial" panose="020B0604020202020204" pitchFamily="34" charset="0"/>
              </a:rPr>
              <a:t>Code Postal – Ville </a:t>
            </a:r>
          </a:p>
        </p:txBody>
      </p:sp>
      <p:sp>
        <p:nvSpPr>
          <p:cNvPr id="11" name="Rectangle 10">
            <a:extLst>
              <a:ext uri="{FF2B5EF4-FFF2-40B4-BE49-F238E27FC236}">
                <a16:creationId xmlns:a16="http://schemas.microsoft.com/office/drawing/2014/main" id="{1A559449-8C24-4F18-B6A8-16178253BD4B}"/>
              </a:ext>
            </a:extLst>
          </p:cNvPr>
          <p:cNvSpPr/>
          <p:nvPr/>
        </p:nvSpPr>
        <p:spPr>
          <a:xfrm>
            <a:off x="2728674" y="545655"/>
            <a:ext cx="2102324" cy="7656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i="1"/>
              <a:t>VOTRE LOGO</a:t>
            </a:r>
          </a:p>
        </p:txBody>
      </p:sp>
      <p:pic>
        <p:nvPicPr>
          <p:cNvPr id="8" name="Image 7" descr="Une image contenant objet, horloge, signe&#10;&#10;Description générée automatiquement">
            <a:extLst>
              <a:ext uri="{FF2B5EF4-FFF2-40B4-BE49-F238E27FC236}">
                <a16:creationId xmlns:a16="http://schemas.microsoft.com/office/drawing/2014/main" id="{9E5776E5-CE2D-4F07-8AEC-ADB8126210A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79837" y="3215814"/>
            <a:ext cx="966218" cy="966218"/>
          </a:xfrm>
          <a:prstGeom prst="rect">
            <a:avLst/>
          </a:prstGeom>
        </p:spPr>
      </p:pic>
      <p:pic>
        <p:nvPicPr>
          <p:cNvPr id="10" name="Image 9" descr="Une image contenant horloge, signe&#10;&#10;Description générée automatiquement">
            <a:extLst>
              <a:ext uri="{FF2B5EF4-FFF2-40B4-BE49-F238E27FC236}">
                <a16:creationId xmlns:a16="http://schemas.microsoft.com/office/drawing/2014/main" id="{FA4E28CC-F8BB-4C65-BAAE-2CFEDF5D425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79837" y="6158965"/>
            <a:ext cx="966218" cy="966218"/>
          </a:xfrm>
          <a:prstGeom prst="rect">
            <a:avLst/>
          </a:prstGeom>
        </p:spPr>
      </p:pic>
      <p:sp>
        <p:nvSpPr>
          <p:cNvPr id="12" name="ZoneTexte 2">
            <a:extLst>
              <a:ext uri="{FF2B5EF4-FFF2-40B4-BE49-F238E27FC236}">
                <a16:creationId xmlns:a16="http://schemas.microsoft.com/office/drawing/2014/main" id="{3B3D574F-8099-4572-B81E-327EA776621F}"/>
              </a:ext>
            </a:extLst>
          </p:cNvPr>
          <p:cNvSpPr txBox="1"/>
          <p:nvPr/>
        </p:nvSpPr>
        <p:spPr>
          <a:xfrm>
            <a:off x="4746054" y="6272742"/>
            <a:ext cx="2634789" cy="738664"/>
          </a:xfrm>
          <a:prstGeom prst="rect">
            <a:avLst/>
          </a:prstGeom>
          <a:noFill/>
        </p:spPr>
        <p:txBody>
          <a:bodyPr wrap="square" rtlCol="0">
            <a:spAutoFit/>
          </a:bodyPr>
          <a:lstStyle/>
          <a:p>
            <a:r>
              <a:rPr lang="fr-FR" sz="1400" b="1">
                <a:solidFill>
                  <a:srgbClr val="737373"/>
                </a:solidFill>
                <a:latin typeface="Arial" panose="020B0604020202020204" pitchFamily="34" charset="0"/>
                <a:cs typeface="Arial" panose="020B0604020202020204" pitchFamily="34" charset="0"/>
              </a:rPr>
              <a:t>Le site Hager</a:t>
            </a:r>
          </a:p>
          <a:p>
            <a:r>
              <a:rPr lang="fr-FR" sz="1400" b="1">
                <a:solidFill>
                  <a:srgbClr val="737373"/>
                </a:solidFill>
                <a:latin typeface="Arial" panose="020B0604020202020204" pitchFamily="34" charset="0"/>
                <a:cs typeface="Arial" panose="020B0604020202020204" pitchFamily="34" charset="0"/>
              </a:rPr>
              <a:t>dédié aux particuliers</a:t>
            </a:r>
          </a:p>
          <a:p>
            <a:r>
              <a:rPr lang="fr-FR" sz="1400" b="1">
                <a:solidFill>
                  <a:srgbClr val="00AAE1"/>
                </a:solidFill>
                <a:latin typeface="Arial" panose="020B0604020202020204" pitchFamily="34" charset="0"/>
                <a:cs typeface="Arial" panose="020B0604020202020204" pitchFamily="34" charset="0"/>
                <a:hlinkClick r:id="rId4"/>
              </a:rPr>
              <a:t>https://particuliers.hager.fr/</a:t>
            </a:r>
            <a:r>
              <a:rPr lang="fr-FR" sz="1400" b="1">
                <a:solidFill>
                  <a:srgbClr val="00AAE1"/>
                </a:solidFill>
                <a:latin typeface="Arial" panose="020B0604020202020204" pitchFamily="34" charset="0"/>
                <a:cs typeface="Arial" panose="020B0604020202020204" pitchFamily="34" charset="0"/>
              </a:rPr>
              <a:t> </a:t>
            </a:r>
          </a:p>
        </p:txBody>
      </p:sp>
      <p:sp>
        <p:nvSpPr>
          <p:cNvPr id="13" name="ZoneTexte 2">
            <a:extLst>
              <a:ext uri="{FF2B5EF4-FFF2-40B4-BE49-F238E27FC236}">
                <a16:creationId xmlns:a16="http://schemas.microsoft.com/office/drawing/2014/main" id="{DA044675-4494-4B09-BB57-39B0D55D7BC0}"/>
              </a:ext>
            </a:extLst>
          </p:cNvPr>
          <p:cNvSpPr txBox="1"/>
          <p:nvPr/>
        </p:nvSpPr>
        <p:spPr>
          <a:xfrm>
            <a:off x="4746054" y="3437313"/>
            <a:ext cx="2634789" cy="523220"/>
          </a:xfrm>
          <a:prstGeom prst="rect">
            <a:avLst/>
          </a:prstGeom>
          <a:noFill/>
        </p:spPr>
        <p:txBody>
          <a:bodyPr wrap="square" rtlCol="0">
            <a:spAutoFit/>
          </a:bodyPr>
          <a:lstStyle/>
          <a:p>
            <a:r>
              <a:rPr lang="fr-FR" sz="1400" b="1" dirty="0">
                <a:solidFill>
                  <a:srgbClr val="737373"/>
                </a:solidFill>
                <a:latin typeface="Arial" panose="020B0604020202020204" pitchFamily="34" charset="0"/>
                <a:cs typeface="Arial" panose="020B0604020202020204" pitchFamily="34" charset="0"/>
              </a:rPr>
              <a:t>Mon site</a:t>
            </a:r>
          </a:p>
          <a:p>
            <a:r>
              <a:rPr lang="fr-FR" sz="1400" b="1" dirty="0">
                <a:solidFill>
                  <a:srgbClr val="00AAE1"/>
                </a:solidFill>
                <a:latin typeface="Arial" panose="020B0604020202020204" pitchFamily="34" charset="0"/>
                <a:cs typeface="Arial" panose="020B0604020202020204" pitchFamily="34" charset="0"/>
              </a:rPr>
              <a:t>texte</a:t>
            </a:r>
          </a:p>
        </p:txBody>
      </p:sp>
      <p:pic>
        <p:nvPicPr>
          <p:cNvPr id="14" name="Image 13" descr="Une image contenant croix&#10;&#10;Description générée automatiquement">
            <a:extLst>
              <a:ext uri="{FF2B5EF4-FFF2-40B4-BE49-F238E27FC236}">
                <a16:creationId xmlns:a16="http://schemas.microsoft.com/office/drawing/2014/main" id="{378EF362-0C3F-4345-A872-702236B0609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77514" y="4854014"/>
            <a:ext cx="570864" cy="560232"/>
          </a:xfrm>
          <a:prstGeom prst="rect">
            <a:avLst/>
          </a:prstGeom>
        </p:spPr>
      </p:pic>
      <p:sp>
        <p:nvSpPr>
          <p:cNvPr id="15" name="ZoneTexte 2">
            <a:extLst>
              <a:ext uri="{FF2B5EF4-FFF2-40B4-BE49-F238E27FC236}">
                <a16:creationId xmlns:a16="http://schemas.microsoft.com/office/drawing/2014/main" id="{6BCEFB51-2D63-48CC-AA85-14BF6A22F03F}"/>
              </a:ext>
            </a:extLst>
          </p:cNvPr>
          <p:cNvSpPr txBox="1"/>
          <p:nvPr/>
        </p:nvSpPr>
        <p:spPr>
          <a:xfrm>
            <a:off x="4746054" y="4926751"/>
            <a:ext cx="2634789" cy="523220"/>
          </a:xfrm>
          <a:prstGeom prst="rect">
            <a:avLst/>
          </a:prstGeom>
          <a:noFill/>
        </p:spPr>
        <p:txBody>
          <a:bodyPr wrap="square" rtlCol="0">
            <a:spAutoFit/>
          </a:bodyPr>
          <a:lstStyle/>
          <a:p>
            <a:r>
              <a:rPr lang="fr-FR" sz="1400" b="1">
                <a:solidFill>
                  <a:srgbClr val="737373"/>
                </a:solidFill>
                <a:latin typeface="Arial" panose="020B0604020202020204" pitchFamily="34" charset="0"/>
                <a:cs typeface="Arial" panose="020B0604020202020204" pitchFamily="34" charset="0"/>
              </a:rPr>
              <a:t>Ma page Facebook</a:t>
            </a:r>
          </a:p>
          <a:p>
            <a:r>
              <a:rPr lang="fr-FR" sz="1400" b="1">
                <a:solidFill>
                  <a:srgbClr val="00AAE1"/>
                </a:solidFill>
                <a:latin typeface="Arial" panose="020B0604020202020204" pitchFamily="34" charset="0"/>
                <a:cs typeface="Arial" panose="020B0604020202020204" pitchFamily="34" charset="0"/>
              </a:rPr>
              <a:t>texte</a:t>
            </a:r>
          </a:p>
        </p:txBody>
      </p:sp>
      <p:pic>
        <p:nvPicPr>
          <p:cNvPr id="6" name="Image 5" descr="Une image contenant signe, téléphone, ordinateur, assis&#10;&#10;Description générée automatiquement">
            <a:extLst>
              <a:ext uri="{FF2B5EF4-FFF2-40B4-BE49-F238E27FC236}">
                <a16:creationId xmlns:a16="http://schemas.microsoft.com/office/drawing/2014/main" id="{706FB022-6059-4E0C-A221-FCB41976E76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88672" y="3781451"/>
            <a:ext cx="1155091" cy="1155091"/>
          </a:xfrm>
          <a:prstGeom prst="rect">
            <a:avLst/>
          </a:prstGeom>
        </p:spPr>
      </p:pic>
      <p:sp>
        <p:nvSpPr>
          <p:cNvPr id="16" name="ZoneTexte 2">
            <a:extLst>
              <a:ext uri="{FF2B5EF4-FFF2-40B4-BE49-F238E27FC236}">
                <a16:creationId xmlns:a16="http://schemas.microsoft.com/office/drawing/2014/main" id="{933A575D-ADB8-4983-AC84-8C5ED2279FE5}"/>
              </a:ext>
            </a:extLst>
          </p:cNvPr>
          <p:cNvSpPr txBox="1"/>
          <p:nvPr/>
        </p:nvSpPr>
        <p:spPr>
          <a:xfrm>
            <a:off x="1411279" y="3989665"/>
            <a:ext cx="2634789" cy="738664"/>
          </a:xfrm>
          <a:prstGeom prst="rect">
            <a:avLst/>
          </a:prstGeom>
          <a:noFill/>
        </p:spPr>
        <p:txBody>
          <a:bodyPr wrap="square" rtlCol="0">
            <a:spAutoFit/>
          </a:bodyPr>
          <a:lstStyle/>
          <a:p>
            <a:r>
              <a:rPr lang="fr-FR" sz="1400" b="1" dirty="0">
                <a:solidFill>
                  <a:srgbClr val="737373"/>
                </a:solidFill>
                <a:latin typeface="Arial" panose="020B0604020202020204" pitchFamily="34" charset="0"/>
                <a:cs typeface="Arial" panose="020B0604020202020204" pitchFamily="34" charset="0"/>
              </a:rPr>
              <a:t>Mon numéro</a:t>
            </a:r>
          </a:p>
          <a:p>
            <a:r>
              <a:rPr lang="fr-FR" sz="1400" b="1" dirty="0">
                <a:solidFill>
                  <a:srgbClr val="737373"/>
                </a:solidFill>
                <a:latin typeface="Arial" panose="020B0604020202020204" pitchFamily="34" charset="0"/>
                <a:cs typeface="Arial" panose="020B0604020202020204" pitchFamily="34" charset="0"/>
              </a:rPr>
              <a:t>de téléphone</a:t>
            </a:r>
          </a:p>
          <a:p>
            <a:r>
              <a:rPr lang="fr-FR" sz="1400" b="1" dirty="0">
                <a:solidFill>
                  <a:srgbClr val="00AAE1"/>
                </a:solidFill>
                <a:latin typeface="Arial" panose="020B0604020202020204" pitchFamily="34" charset="0"/>
                <a:cs typeface="Arial" panose="020B0604020202020204" pitchFamily="34" charset="0"/>
              </a:rPr>
              <a:t>00 00 00 00 00</a:t>
            </a:r>
          </a:p>
        </p:txBody>
      </p:sp>
      <p:sp>
        <p:nvSpPr>
          <p:cNvPr id="17" name="ZoneTexte 2">
            <a:extLst>
              <a:ext uri="{FF2B5EF4-FFF2-40B4-BE49-F238E27FC236}">
                <a16:creationId xmlns:a16="http://schemas.microsoft.com/office/drawing/2014/main" id="{E08A9AE0-A42C-4031-BBD1-036D195D234A}"/>
              </a:ext>
            </a:extLst>
          </p:cNvPr>
          <p:cNvSpPr txBox="1"/>
          <p:nvPr/>
        </p:nvSpPr>
        <p:spPr>
          <a:xfrm>
            <a:off x="1411279" y="5534078"/>
            <a:ext cx="2634789" cy="738664"/>
          </a:xfrm>
          <a:prstGeom prst="rect">
            <a:avLst/>
          </a:prstGeom>
          <a:noFill/>
        </p:spPr>
        <p:txBody>
          <a:bodyPr wrap="square" rtlCol="0">
            <a:spAutoFit/>
          </a:bodyPr>
          <a:lstStyle/>
          <a:p>
            <a:r>
              <a:rPr lang="fr-FR" sz="1400" b="1" dirty="0">
                <a:solidFill>
                  <a:srgbClr val="737373"/>
                </a:solidFill>
                <a:latin typeface="Arial" panose="020B0604020202020204" pitchFamily="34" charset="0"/>
                <a:cs typeface="Arial" panose="020B0604020202020204" pitchFamily="34" charset="0"/>
              </a:rPr>
              <a:t>Mon adresse</a:t>
            </a:r>
          </a:p>
          <a:p>
            <a:r>
              <a:rPr lang="fr-FR" sz="1400" b="1" dirty="0">
                <a:solidFill>
                  <a:srgbClr val="737373"/>
                </a:solidFill>
                <a:latin typeface="Arial" panose="020B0604020202020204" pitchFamily="34" charset="0"/>
                <a:cs typeface="Arial" panose="020B0604020202020204" pitchFamily="34" charset="0"/>
              </a:rPr>
              <a:t>e-mail</a:t>
            </a:r>
          </a:p>
          <a:p>
            <a:r>
              <a:rPr lang="fr-FR" sz="1400" b="1" dirty="0">
                <a:solidFill>
                  <a:srgbClr val="00AAE1"/>
                </a:solidFill>
                <a:latin typeface="Arial" panose="020B0604020202020204" pitchFamily="34" charset="0"/>
                <a:cs typeface="Arial" panose="020B0604020202020204" pitchFamily="34" charset="0"/>
              </a:rPr>
              <a:t>texte@texte.fr</a:t>
            </a:r>
          </a:p>
        </p:txBody>
      </p:sp>
      <p:pic>
        <p:nvPicPr>
          <p:cNvPr id="18" name="Image 17" descr="Une image contenant signe, extérieur, arrêt, poteau&#10;&#10;Description générée automatiquement">
            <a:extLst>
              <a:ext uri="{FF2B5EF4-FFF2-40B4-BE49-F238E27FC236}">
                <a16:creationId xmlns:a16="http://schemas.microsoft.com/office/drawing/2014/main" id="{61B56BE5-EFE5-447A-AFDD-4346D0F39CF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74210" y="5598576"/>
            <a:ext cx="637052" cy="637052"/>
          </a:xfrm>
          <a:prstGeom prst="rect">
            <a:avLst/>
          </a:prstGeom>
        </p:spPr>
      </p:pic>
    </p:spTree>
    <p:extLst>
      <p:ext uri="{BB962C8B-B14F-4D97-AF65-F5344CB8AC3E}">
        <p14:creationId xmlns:p14="http://schemas.microsoft.com/office/powerpoint/2010/main" val="586686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ZoneTexte 2">
            <a:extLst>
              <a:ext uri="{FF2B5EF4-FFF2-40B4-BE49-F238E27FC236}">
                <a16:creationId xmlns:a16="http://schemas.microsoft.com/office/drawing/2014/main" id="{5F1107EF-9231-44CB-8AFC-25D5A195458A}"/>
              </a:ext>
            </a:extLst>
          </p:cNvPr>
          <p:cNvSpPr txBox="1"/>
          <p:nvPr/>
        </p:nvSpPr>
        <p:spPr>
          <a:xfrm>
            <a:off x="-1" y="38741"/>
            <a:ext cx="7559675" cy="584775"/>
          </a:xfrm>
          <a:prstGeom prst="rect">
            <a:avLst/>
          </a:prstGeom>
          <a:noFill/>
        </p:spPr>
        <p:txBody>
          <a:bodyPr wrap="square" rtlCol="0">
            <a:spAutoFit/>
          </a:bodyPr>
          <a:lstStyle/>
          <a:p>
            <a:pPr algn="ctr"/>
            <a:r>
              <a:rPr lang="fr-FR" sz="3200" b="1">
                <a:solidFill>
                  <a:schemeClr val="bg1"/>
                </a:solidFill>
                <a:latin typeface="Arial" panose="020B0604020202020204" pitchFamily="34" charset="0"/>
                <a:cs typeface="Arial" panose="020B0604020202020204" pitchFamily="34" charset="0"/>
              </a:rPr>
              <a:t>Mon entreprise</a:t>
            </a:r>
          </a:p>
        </p:txBody>
      </p:sp>
      <p:cxnSp>
        <p:nvCxnSpPr>
          <p:cNvPr id="4" name="Connecteur droit 3">
            <a:extLst>
              <a:ext uri="{FF2B5EF4-FFF2-40B4-BE49-F238E27FC236}">
                <a16:creationId xmlns:a16="http://schemas.microsoft.com/office/drawing/2014/main" id="{EA4DC310-1A60-4FF1-9A70-B26D0E0C3EF5}"/>
              </a:ext>
            </a:extLst>
          </p:cNvPr>
          <p:cNvCxnSpPr>
            <a:cxnSpLocks/>
          </p:cNvCxnSpPr>
          <p:nvPr/>
        </p:nvCxnSpPr>
        <p:spPr>
          <a:xfrm flipV="1">
            <a:off x="3174071" y="1280577"/>
            <a:ext cx="0" cy="41508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ZoneTexte 2">
            <a:extLst>
              <a:ext uri="{FF2B5EF4-FFF2-40B4-BE49-F238E27FC236}">
                <a16:creationId xmlns:a16="http://schemas.microsoft.com/office/drawing/2014/main" id="{01808E2C-0E42-4992-ACBF-195ADCDFCBF2}"/>
              </a:ext>
            </a:extLst>
          </p:cNvPr>
          <p:cNvSpPr txBox="1"/>
          <p:nvPr/>
        </p:nvSpPr>
        <p:spPr>
          <a:xfrm>
            <a:off x="-1" y="395288"/>
            <a:ext cx="7559675" cy="455992"/>
          </a:xfrm>
          <a:prstGeom prst="rect">
            <a:avLst/>
          </a:prstGeom>
          <a:noFill/>
        </p:spPr>
        <p:txBody>
          <a:bodyPr wrap="square" lIns="0" tIns="0" rIns="0" bIns="0" rtlCol="0" anchor="ctr">
            <a:noAutofit/>
          </a:bodyPr>
          <a:lstStyle/>
          <a:p>
            <a:pPr algn="ctr"/>
            <a:r>
              <a:rPr lang="fr-FR" sz="2400" b="1">
                <a:solidFill>
                  <a:srgbClr val="737373"/>
                </a:solidFill>
                <a:latin typeface="Arial" panose="020B0604020202020204" pitchFamily="34" charset="0"/>
                <a:cs typeface="Arial" panose="020B0604020202020204" pitchFamily="34" charset="0"/>
              </a:rPr>
              <a:t>Mon entreprise</a:t>
            </a:r>
          </a:p>
        </p:txBody>
      </p:sp>
      <p:cxnSp>
        <p:nvCxnSpPr>
          <p:cNvPr id="17" name="Connecteur droit 4">
            <a:extLst>
              <a:ext uri="{FF2B5EF4-FFF2-40B4-BE49-F238E27FC236}">
                <a16:creationId xmlns:a16="http://schemas.microsoft.com/office/drawing/2014/main" id="{45C8A8A9-B429-49EB-A623-3E7326DFD840}"/>
              </a:ext>
            </a:extLst>
          </p:cNvPr>
          <p:cNvCxnSpPr>
            <a:cxnSpLocks/>
          </p:cNvCxnSpPr>
          <p:nvPr/>
        </p:nvCxnSpPr>
        <p:spPr>
          <a:xfrm>
            <a:off x="3266281" y="987198"/>
            <a:ext cx="1027113" cy="0"/>
          </a:xfrm>
          <a:prstGeom prst="line">
            <a:avLst/>
          </a:prstGeom>
          <a:ln>
            <a:solidFill>
              <a:srgbClr val="00AAE1"/>
            </a:solidFill>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63E54E6F-1B31-40B8-A58D-6ADB8A08820B}"/>
              </a:ext>
            </a:extLst>
          </p:cNvPr>
          <p:cNvSpPr txBox="1"/>
          <p:nvPr/>
        </p:nvSpPr>
        <p:spPr>
          <a:xfrm>
            <a:off x="867351" y="3002817"/>
            <a:ext cx="5824965" cy="1384995"/>
          </a:xfrm>
          <a:prstGeom prst="rect">
            <a:avLst/>
          </a:prstGeom>
          <a:noFill/>
        </p:spPr>
        <p:txBody>
          <a:bodyPr wrap="square" rtlCol="0">
            <a:spAutoFit/>
          </a:bodyPr>
          <a:lstStyle/>
          <a:p>
            <a:pPr algn="ctr"/>
            <a:r>
              <a:rPr lang="fr-FR" sz="1400">
                <a:solidFill>
                  <a:srgbClr val="737373"/>
                </a:solidFill>
                <a:latin typeface="Arial" panose="020B0604020202020204" pitchFamily="34" charset="0"/>
                <a:cs typeface="Arial" panose="020B0604020202020204" pitchFamily="34" charset="0"/>
              </a:rPr>
              <a:t>Lorem ipsum </a:t>
            </a:r>
            <a:r>
              <a:rPr lang="fr-FR" sz="1400" err="1">
                <a:solidFill>
                  <a:srgbClr val="737373"/>
                </a:solidFill>
                <a:latin typeface="Arial" panose="020B0604020202020204" pitchFamily="34" charset="0"/>
                <a:cs typeface="Arial" panose="020B0604020202020204" pitchFamily="34" charset="0"/>
              </a:rPr>
              <a:t>dolor</a:t>
            </a:r>
            <a:r>
              <a:rPr lang="fr-FR" sz="1400">
                <a:solidFill>
                  <a:srgbClr val="737373"/>
                </a:solidFill>
                <a:latin typeface="Arial" panose="020B0604020202020204" pitchFamily="34" charset="0"/>
                <a:cs typeface="Arial" panose="020B0604020202020204" pitchFamily="34" charset="0"/>
              </a:rPr>
              <a:t> </a:t>
            </a:r>
            <a:r>
              <a:rPr lang="fr-FR" sz="1400" err="1">
                <a:solidFill>
                  <a:srgbClr val="737373"/>
                </a:solidFill>
                <a:latin typeface="Arial" panose="020B0604020202020204" pitchFamily="34" charset="0"/>
                <a:cs typeface="Arial" panose="020B0604020202020204" pitchFamily="34" charset="0"/>
              </a:rPr>
              <a:t>sit</a:t>
            </a:r>
            <a:r>
              <a:rPr lang="fr-FR" sz="1400">
                <a:solidFill>
                  <a:srgbClr val="737373"/>
                </a:solidFill>
                <a:latin typeface="Arial" panose="020B0604020202020204" pitchFamily="34" charset="0"/>
                <a:cs typeface="Arial" panose="020B0604020202020204" pitchFamily="34" charset="0"/>
              </a:rPr>
              <a:t> </a:t>
            </a:r>
            <a:r>
              <a:rPr lang="fr-FR" sz="1400" err="1">
                <a:solidFill>
                  <a:srgbClr val="737373"/>
                </a:solidFill>
                <a:latin typeface="Arial" panose="020B0604020202020204" pitchFamily="34" charset="0"/>
                <a:cs typeface="Arial" panose="020B0604020202020204" pitchFamily="34" charset="0"/>
              </a:rPr>
              <a:t>amet</a:t>
            </a:r>
            <a:r>
              <a:rPr lang="fr-FR" sz="1400">
                <a:solidFill>
                  <a:srgbClr val="737373"/>
                </a:solidFill>
                <a:latin typeface="Arial" panose="020B0604020202020204" pitchFamily="34" charset="0"/>
                <a:cs typeface="Arial" panose="020B0604020202020204" pitchFamily="34" charset="0"/>
              </a:rPr>
              <a:t>, </a:t>
            </a:r>
            <a:r>
              <a:rPr lang="fr-FR" sz="1400" err="1">
                <a:solidFill>
                  <a:srgbClr val="737373"/>
                </a:solidFill>
                <a:latin typeface="Arial" panose="020B0604020202020204" pitchFamily="34" charset="0"/>
                <a:cs typeface="Arial" panose="020B0604020202020204" pitchFamily="34" charset="0"/>
              </a:rPr>
              <a:t>consectetur</a:t>
            </a:r>
            <a:r>
              <a:rPr lang="fr-FR" sz="1400">
                <a:solidFill>
                  <a:srgbClr val="737373"/>
                </a:solidFill>
                <a:latin typeface="Arial" panose="020B0604020202020204" pitchFamily="34" charset="0"/>
                <a:cs typeface="Arial" panose="020B0604020202020204" pitchFamily="34" charset="0"/>
              </a:rPr>
              <a:t> </a:t>
            </a:r>
            <a:r>
              <a:rPr lang="fr-FR" sz="1400" err="1">
                <a:solidFill>
                  <a:srgbClr val="737373"/>
                </a:solidFill>
                <a:latin typeface="Arial" panose="020B0604020202020204" pitchFamily="34" charset="0"/>
                <a:cs typeface="Arial" panose="020B0604020202020204" pitchFamily="34" charset="0"/>
              </a:rPr>
              <a:t>adipiscing</a:t>
            </a:r>
            <a:r>
              <a:rPr lang="fr-FR" sz="1400">
                <a:solidFill>
                  <a:srgbClr val="737373"/>
                </a:solidFill>
                <a:latin typeface="Arial" panose="020B0604020202020204" pitchFamily="34" charset="0"/>
                <a:cs typeface="Arial" panose="020B0604020202020204" pitchFamily="34" charset="0"/>
              </a:rPr>
              <a:t> </a:t>
            </a:r>
            <a:r>
              <a:rPr lang="fr-FR" sz="1400" err="1">
                <a:solidFill>
                  <a:srgbClr val="737373"/>
                </a:solidFill>
                <a:latin typeface="Arial" panose="020B0604020202020204" pitchFamily="34" charset="0"/>
                <a:cs typeface="Arial" panose="020B0604020202020204" pitchFamily="34" charset="0"/>
              </a:rPr>
              <a:t>elit</a:t>
            </a:r>
            <a:r>
              <a:rPr lang="fr-FR" sz="1400">
                <a:solidFill>
                  <a:srgbClr val="737373"/>
                </a:solidFill>
                <a:latin typeface="Arial" panose="020B0604020202020204" pitchFamily="34" charset="0"/>
                <a:cs typeface="Arial" panose="020B0604020202020204" pitchFamily="34" charset="0"/>
              </a:rPr>
              <a:t>. </a:t>
            </a:r>
            <a:r>
              <a:rPr lang="fr-FR" sz="1400" err="1">
                <a:solidFill>
                  <a:srgbClr val="737373"/>
                </a:solidFill>
                <a:latin typeface="Arial" panose="020B0604020202020204" pitchFamily="34" charset="0"/>
                <a:cs typeface="Arial" panose="020B0604020202020204" pitchFamily="34" charset="0"/>
              </a:rPr>
              <a:t>Curabitur</a:t>
            </a:r>
            <a:r>
              <a:rPr lang="fr-FR" sz="1400">
                <a:solidFill>
                  <a:srgbClr val="737373"/>
                </a:solidFill>
                <a:latin typeface="Arial" panose="020B0604020202020204" pitchFamily="34" charset="0"/>
                <a:cs typeface="Arial" panose="020B0604020202020204" pitchFamily="34" charset="0"/>
              </a:rPr>
              <a:t> </a:t>
            </a:r>
            <a:r>
              <a:rPr lang="fr-FR" sz="1400" err="1">
                <a:solidFill>
                  <a:srgbClr val="737373"/>
                </a:solidFill>
                <a:latin typeface="Arial" panose="020B0604020202020204" pitchFamily="34" charset="0"/>
                <a:cs typeface="Arial" panose="020B0604020202020204" pitchFamily="34" charset="0"/>
              </a:rPr>
              <a:t>vulputate</a:t>
            </a:r>
            <a:r>
              <a:rPr lang="fr-FR" sz="1400">
                <a:solidFill>
                  <a:srgbClr val="737373"/>
                </a:solidFill>
                <a:latin typeface="Arial" panose="020B0604020202020204" pitchFamily="34" charset="0"/>
                <a:cs typeface="Arial" panose="020B0604020202020204" pitchFamily="34" charset="0"/>
              </a:rPr>
              <a:t> </a:t>
            </a:r>
            <a:r>
              <a:rPr lang="fr-FR" sz="1400" err="1">
                <a:solidFill>
                  <a:srgbClr val="737373"/>
                </a:solidFill>
                <a:latin typeface="Arial" panose="020B0604020202020204" pitchFamily="34" charset="0"/>
                <a:cs typeface="Arial" panose="020B0604020202020204" pitchFamily="34" charset="0"/>
              </a:rPr>
              <a:t>lobortis</a:t>
            </a:r>
            <a:r>
              <a:rPr lang="fr-FR" sz="1400">
                <a:solidFill>
                  <a:srgbClr val="737373"/>
                </a:solidFill>
                <a:latin typeface="Arial" panose="020B0604020202020204" pitchFamily="34" charset="0"/>
                <a:cs typeface="Arial" panose="020B0604020202020204" pitchFamily="34" charset="0"/>
              </a:rPr>
              <a:t> </a:t>
            </a:r>
            <a:r>
              <a:rPr lang="fr-FR" sz="1400" err="1">
                <a:solidFill>
                  <a:srgbClr val="737373"/>
                </a:solidFill>
                <a:latin typeface="Arial" panose="020B0604020202020204" pitchFamily="34" charset="0"/>
                <a:cs typeface="Arial" panose="020B0604020202020204" pitchFamily="34" charset="0"/>
              </a:rPr>
              <a:t>lorem</a:t>
            </a:r>
            <a:r>
              <a:rPr lang="fr-FR" sz="1400">
                <a:solidFill>
                  <a:srgbClr val="737373"/>
                </a:solidFill>
                <a:latin typeface="Arial" panose="020B0604020202020204" pitchFamily="34" charset="0"/>
                <a:cs typeface="Arial" panose="020B0604020202020204" pitchFamily="34" charset="0"/>
              </a:rPr>
              <a:t>, ut </a:t>
            </a:r>
            <a:r>
              <a:rPr lang="fr-FR" sz="1400" err="1">
                <a:solidFill>
                  <a:srgbClr val="737373"/>
                </a:solidFill>
                <a:latin typeface="Arial" panose="020B0604020202020204" pitchFamily="34" charset="0"/>
                <a:cs typeface="Arial" panose="020B0604020202020204" pitchFamily="34" charset="0"/>
              </a:rPr>
              <a:t>blandit</a:t>
            </a:r>
            <a:r>
              <a:rPr lang="fr-FR" sz="1400">
                <a:solidFill>
                  <a:srgbClr val="737373"/>
                </a:solidFill>
                <a:latin typeface="Arial" panose="020B0604020202020204" pitchFamily="34" charset="0"/>
                <a:cs typeface="Arial" panose="020B0604020202020204" pitchFamily="34" charset="0"/>
              </a:rPr>
              <a:t> diam </a:t>
            </a:r>
            <a:r>
              <a:rPr lang="fr-FR" sz="1400" err="1">
                <a:solidFill>
                  <a:srgbClr val="737373"/>
                </a:solidFill>
                <a:latin typeface="Arial" panose="020B0604020202020204" pitchFamily="34" charset="0"/>
                <a:cs typeface="Arial" panose="020B0604020202020204" pitchFamily="34" charset="0"/>
              </a:rPr>
              <a:t>lacinia</a:t>
            </a:r>
            <a:r>
              <a:rPr lang="fr-FR" sz="1400">
                <a:solidFill>
                  <a:srgbClr val="737373"/>
                </a:solidFill>
                <a:latin typeface="Arial" panose="020B0604020202020204" pitchFamily="34" charset="0"/>
                <a:cs typeface="Arial" panose="020B0604020202020204" pitchFamily="34" charset="0"/>
              </a:rPr>
              <a:t> </a:t>
            </a:r>
            <a:r>
              <a:rPr lang="fr-FR" sz="1400" err="1">
                <a:solidFill>
                  <a:srgbClr val="737373"/>
                </a:solidFill>
                <a:latin typeface="Arial" panose="020B0604020202020204" pitchFamily="34" charset="0"/>
                <a:cs typeface="Arial" panose="020B0604020202020204" pitchFamily="34" charset="0"/>
              </a:rPr>
              <a:t>ac</a:t>
            </a:r>
            <a:r>
              <a:rPr lang="fr-FR" sz="1400">
                <a:solidFill>
                  <a:srgbClr val="737373"/>
                </a:solidFill>
                <a:latin typeface="Arial" panose="020B0604020202020204" pitchFamily="34" charset="0"/>
                <a:cs typeface="Arial" panose="020B0604020202020204" pitchFamily="34" charset="0"/>
              </a:rPr>
              <a:t>. </a:t>
            </a:r>
            <a:r>
              <a:rPr lang="fr-FR" sz="1400" err="1">
                <a:solidFill>
                  <a:srgbClr val="737373"/>
                </a:solidFill>
                <a:latin typeface="Arial" panose="020B0604020202020204" pitchFamily="34" charset="0"/>
                <a:cs typeface="Arial" panose="020B0604020202020204" pitchFamily="34" charset="0"/>
              </a:rPr>
              <a:t>Etiam</a:t>
            </a:r>
            <a:r>
              <a:rPr lang="fr-FR" sz="1400">
                <a:solidFill>
                  <a:srgbClr val="737373"/>
                </a:solidFill>
                <a:latin typeface="Arial" panose="020B0604020202020204" pitchFamily="34" charset="0"/>
                <a:cs typeface="Arial" panose="020B0604020202020204" pitchFamily="34" charset="0"/>
              </a:rPr>
              <a:t> </a:t>
            </a:r>
            <a:r>
              <a:rPr lang="fr-FR" sz="1400" err="1">
                <a:solidFill>
                  <a:srgbClr val="737373"/>
                </a:solidFill>
                <a:latin typeface="Arial" panose="020B0604020202020204" pitchFamily="34" charset="0"/>
                <a:cs typeface="Arial" panose="020B0604020202020204" pitchFamily="34" charset="0"/>
              </a:rPr>
              <a:t>egestas</a:t>
            </a:r>
            <a:r>
              <a:rPr lang="fr-FR" sz="1400">
                <a:solidFill>
                  <a:srgbClr val="737373"/>
                </a:solidFill>
                <a:latin typeface="Arial" panose="020B0604020202020204" pitchFamily="34" charset="0"/>
                <a:cs typeface="Arial" panose="020B0604020202020204" pitchFamily="34" charset="0"/>
              </a:rPr>
              <a:t> vitae </a:t>
            </a:r>
            <a:r>
              <a:rPr lang="fr-FR" sz="1400" err="1">
                <a:solidFill>
                  <a:srgbClr val="737373"/>
                </a:solidFill>
                <a:latin typeface="Arial" panose="020B0604020202020204" pitchFamily="34" charset="0"/>
                <a:cs typeface="Arial" panose="020B0604020202020204" pitchFamily="34" charset="0"/>
              </a:rPr>
              <a:t>metus</a:t>
            </a:r>
            <a:r>
              <a:rPr lang="fr-FR" sz="1400">
                <a:solidFill>
                  <a:srgbClr val="737373"/>
                </a:solidFill>
                <a:latin typeface="Arial" panose="020B0604020202020204" pitchFamily="34" charset="0"/>
                <a:cs typeface="Arial" panose="020B0604020202020204" pitchFamily="34" charset="0"/>
              </a:rPr>
              <a:t> </a:t>
            </a:r>
            <a:r>
              <a:rPr lang="fr-FR" sz="1400" err="1">
                <a:solidFill>
                  <a:srgbClr val="737373"/>
                </a:solidFill>
                <a:latin typeface="Arial" panose="020B0604020202020204" pitchFamily="34" charset="0"/>
                <a:cs typeface="Arial" panose="020B0604020202020204" pitchFamily="34" charset="0"/>
              </a:rPr>
              <a:t>quis</a:t>
            </a:r>
            <a:r>
              <a:rPr lang="fr-FR" sz="1400">
                <a:solidFill>
                  <a:srgbClr val="737373"/>
                </a:solidFill>
                <a:latin typeface="Arial" panose="020B0604020202020204" pitchFamily="34" charset="0"/>
                <a:cs typeface="Arial" panose="020B0604020202020204" pitchFamily="34" charset="0"/>
              </a:rPr>
              <a:t> </a:t>
            </a:r>
            <a:r>
              <a:rPr lang="fr-FR" sz="1400" err="1">
                <a:solidFill>
                  <a:srgbClr val="737373"/>
                </a:solidFill>
                <a:latin typeface="Arial" panose="020B0604020202020204" pitchFamily="34" charset="0"/>
                <a:cs typeface="Arial" panose="020B0604020202020204" pitchFamily="34" charset="0"/>
              </a:rPr>
              <a:t>lobortis</a:t>
            </a:r>
            <a:r>
              <a:rPr lang="fr-FR" sz="1400">
                <a:solidFill>
                  <a:srgbClr val="737373"/>
                </a:solidFill>
                <a:latin typeface="Arial" panose="020B0604020202020204" pitchFamily="34" charset="0"/>
                <a:cs typeface="Arial" panose="020B0604020202020204" pitchFamily="34" charset="0"/>
              </a:rPr>
              <a:t>. </a:t>
            </a:r>
            <a:r>
              <a:rPr lang="fr-FR" sz="1400" err="1">
                <a:solidFill>
                  <a:srgbClr val="737373"/>
                </a:solidFill>
                <a:latin typeface="Arial" panose="020B0604020202020204" pitchFamily="34" charset="0"/>
                <a:cs typeface="Arial" panose="020B0604020202020204" pitchFamily="34" charset="0"/>
              </a:rPr>
              <a:t>Pellentesque</a:t>
            </a:r>
            <a:r>
              <a:rPr lang="fr-FR" sz="1400">
                <a:solidFill>
                  <a:srgbClr val="737373"/>
                </a:solidFill>
                <a:latin typeface="Arial" panose="020B0604020202020204" pitchFamily="34" charset="0"/>
                <a:cs typeface="Arial" panose="020B0604020202020204" pitchFamily="34" charset="0"/>
              </a:rPr>
              <a:t> </a:t>
            </a:r>
            <a:r>
              <a:rPr lang="fr-FR" sz="1400" err="1">
                <a:solidFill>
                  <a:srgbClr val="737373"/>
                </a:solidFill>
                <a:latin typeface="Arial" panose="020B0604020202020204" pitchFamily="34" charset="0"/>
                <a:cs typeface="Arial" panose="020B0604020202020204" pitchFamily="34" charset="0"/>
              </a:rPr>
              <a:t>consequat</a:t>
            </a:r>
            <a:r>
              <a:rPr lang="fr-FR" sz="1400">
                <a:solidFill>
                  <a:srgbClr val="737373"/>
                </a:solidFill>
                <a:latin typeface="Arial" panose="020B0604020202020204" pitchFamily="34" charset="0"/>
                <a:cs typeface="Arial" panose="020B0604020202020204" pitchFamily="34" charset="0"/>
              </a:rPr>
              <a:t> magna </a:t>
            </a:r>
            <a:r>
              <a:rPr lang="fr-FR" sz="1400" err="1">
                <a:solidFill>
                  <a:srgbClr val="737373"/>
                </a:solidFill>
                <a:latin typeface="Arial" panose="020B0604020202020204" pitchFamily="34" charset="0"/>
                <a:cs typeface="Arial" panose="020B0604020202020204" pitchFamily="34" charset="0"/>
              </a:rPr>
              <a:t>orci</a:t>
            </a:r>
            <a:r>
              <a:rPr lang="fr-FR" sz="1400">
                <a:solidFill>
                  <a:srgbClr val="737373"/>
                </a:solidFill>
                <a:latin typeface="Arial" panose="020B0604020202020204" pitchFamily="34" charset="0"/>
                <a:cs typeface="Arial" panose="020B0604020202020204" pitchFamily="34" charset="0"/>
              </a:rPr>
              <a:t>, </a:t>
            </a:r>
            <a:r>
              <a:rPr lang="fr-FR" sz="1400" err="1">
                <a:solidFill>
                  <a:srgbClr val="737373"/>
                </a:solidFill>
                <a:latin typeface="Arial" panose="020B0604020202020204" pitchFamily="34" charset="0"/>
                <a:cs typeface="Arial" panose="020B0604020202020204" pitchFamily="34" charset="0"/>
              </a:rPr>
              <a:t>quis</a:t>
            </a:r>
            <a:r>
              <a:rPr lang="fr-FR" sz="1400">
                <a:solidFill>
                  <a:srgbClr val="737373"/>
                </a:solidFill>
                <a:latin typeface="Arial" panose="020B0604020202020204" pitchFamily="34" charset="0"/>
                <a:cs typeface="Arial" panose="020B0604020202020204" pitchFamily="34" charset="0"/>
              </a:rPr>
              <a:t> </a:t>
            </a:r>
            <a:r>
              <a:rPr lang="fr-FR" sz="1400" err="1">
                <a:solidFill>
                  <a:srgbClr val="737373"/>
                </a:solidFill>
                <a:latin typeface="Arial" panose="020B0604020202020204" pitchFamily="34" charset="0"/>
                <a:cs typeface="Arial" panose="020B0604020202020204" pitchFamily="34" charset="0"/>
              </a:rPr>
              <a:t>congue</a:t>
            </a:r>
            <a:r>
              <a:rPr lang="fr-FR" sz="1400">
                <a:solidFill>
                  <a:srgbClr val="737373"/>
                </a:solidFill>
                <a:latin typeface="Arial" panose="020B0604020202020204" pitchFamily="34" charset="0"/>
                <a:cs typeface="Arial" panose="020B0604020202020204" pitchFamily="34" charset="0"/>
              </a:rPr>
              <a:t> nunc </a:t>
            </a:r>
            <a:r>
              <a:rPr lang="fr-FR" sz="1400" err="1">
                <a:solidFill>
                  <a:srgbClr val="737373"/>
                </a:solidFill>
                <a:latin typeface="Arial" panose="020B0604020202020204" pitchFamily="34" charset="0"/>
                <a:cs typeface="Arial" panose="020B0604020202020204" pitchFamily="34" charset="0"/>
              </a:rPr>
              <a:t>vestibulum</a:t>
            </a:r>
            <a:r>
              <a:rPr lang="fr-FR" sz="1400">
                <a:solidFill>
                  <a:srgbClr val="737373"/>
                </a:solidFill>
                <a:latin typeface="Arial" panose="020B0604020202020204" pitchFamily="34" charset="0"/>
                <a:cs typeface="Arial" panose="020B0604020202020204" pitchFamily="34" charset="0"/>
              </a:rPr>
              <a:t> id. Duis </a:t>
            </a:r>
            <a:r>
              <a:rPr lang="fr-FR" sz="1400" err="1">
                <a:solidFill>
                  <a:srgbClr val="737373"/>
                </a:solidFill>
                <a:latin typeface="Arial" panose="020B0604020202020204" pitchFamily="34" charset="0"/>
                <a:cs typeface="Arial" panose="020B0604020202020204" pitchFamily="34" charset="0"/>
              </a:rPr>
              <a:t>urna</a:t>
            </a:r>
            <a:r>
              <a:rPr lang="fr-FR" sz="1400">
                <a:solidFill>
                  <a:srgbClr val="737373"/>
                </a:solidFill>
                <a:latin typeface="Arial" panose="020B0604020202020204" pitchFamily="34" charset="0"/>
                <a:cs typeface="Arial" panose="020B0604020202020204" pitchFamily="34" charset="0"/>
              </a:rPr>
              <a:t> </a:t>
            </a:r>
            <a:r>
              <a:rPr lang="fr-FR" sz="1400" err="1">
                <a:solidFill>
                  <a:srgbClr val="737373"/>
                </a:solidFill>
                <a:latin typeface="Arial" panose="020B0604020202020204" pitchFamily="34" charset="0"/>
                <a:cs typeface="Arial" panose="020B0604020202020204" pitchFamily="34" charset="0"/>
              </a:rPr>
              <a:t>odio</a:t>
            </a:r>
            <a:r>
              <a:rPr lang="fr-FR" sz="1400">
                <a:solidFill>
                  <a:srgbClr val="737373"/>
                </a:solidFill>
                <a:latin typeface="Arial" panose="020B0604020202020204" pitchFamily="34" charset="0"/>
                <a:cs typeface="Arial" panose="020B0604020202020204" pitchFamily="34" charset="0"/>
              </a:rPr>
              <a:t>, </a:t>
            </a:r>
            <a:r>
              <a:rPr lang="fr-FR" sz="1400" err="1">
                <a:solidFill>
                  <a:srgbClr val="737373"/>
                </a:solidFill>
                <a:latin typeface="Arial" panose="020B0604020202020204" pitchFamily="34" charset="0"/>
                <a:cs typeface="Arial" panose="020B0604020202020204" pitchFamily="34" charset="0"/>
              </a:rPr>
              <a:t>malesuada</a:t>
            </a:r>
            <a:r>
              <a:rPr lang="fr-FR" sz="1400">
                <a:solidFill>
                  <a:srgbClr val="737373"/>
                </a:solidFill>
                <a:latin typeface="Arial" panose="020B0604020202020204" pitchFamily="34" charset="0"/>
                <a:cs typeface="Arial" panose="020B0604020202020204" pitchFamily="34" charset="0"/>
              </a:rPr>
              <a:t> </a:t>
            </a:r>
            <a:r>
              <a:rPr lang="fr-FR" sz="1400" err="1">
                <a:solidFill>
                  <a:srgbClr val="737373"/>
                </a:solidFill>
                <a:latin typeface="Arial" panose="020B0604020202020204" pitchFamily="34" charset="0"/>
                <a:cs typeface="Arial" panose="020B0604020202020204" pitchFamily="34" charset="0"/>
              </a:rPr>
              <a:t>imperdiet</a:t>
            </a:r>
            <a:r>
              <a:rPr lang="fr-FR" sz="1400">
                <a:solidFill>
                  <a:srgbClr val="737373"/>
                </a:solidFill>
                <a:latin typeface="Arial" panose="020B0604020202020204" pitchFamily="34" charset="0"/>
                <a:cs typeface="Arial" panose="020B0604020202020204" pitchFamily="34" charset="0"/>
              </a:rPr>
              <a:t> </a:t>
            </a:r>
            <a:r>
              <a:rPr lang="fr-FR" sz="1400" err="1">
                <a:solidFill>
                  <a:srgbClr val="737373"/>
                </a:solidFill>
                <a:latin typeface="Arial" panose="020B0604020202020204" pitchFamily="34" charset="0"/>
                <a:cs typeface="Arial" panose="020B0604020202020204" pitchFamily="34" charset="0"/>
              </a:rPr>
              <a:t>consequat</a:t>
            </a:r>
            <a:r>
              <a:rPr lang="fr-FR" sz="1400">
                <a:solidFill>
                  <a:srgbClr val="737373"/>
                </a:solidFill>
                <a:latin typeface="Arial" panose="020B0604020202020204" pitchFamily="34" charset="0"/>
                <a:cs typeface="Arial" panose="020B0604020202020204" pitchFamily="34" charset="0"/>
              </a:rPr>
              <a:t> </a:t>
            </a:r>
            <a:r>
              <a:rPr lang="fr-FR" sz="1400" err="1">
                <a:solidFill>
                  <a:srgbClr val="737373"/>
                </a:solidFill>
                <a:latin typeface="Arial" panose="020B0604020202020204" pitchFamily="34" charset="0"/>
                <a:cs typeface="Arial" panose="020B0604020202020204" pitchFamily="34" charset="0"/>
              </a:rPr>
              <a:t>sed</a:t>
            </a:r>
            <a:r>
              <a:rPr lang="fr-FR" sz="1400">
                <a:solidFill>
                  <a:srgbClr val="737373"/>
                </a:solidFill>
                <a:latin typeface="Arial" panose="020B0604020202020204" pitchFamily="34" charset="0"/>
                <a:cs typeface="Arial" panose="020B0604020202020204" pitchFamily="34" charset="0"/>
              </a:rPr>
              <a:t>, </a:t>
            </a:r>
            <a:r>
              <a:rPr lang="fr-FR" sz="1400" err="1">
                <a:solidFill>
                  <a:srgbClr val="737373"/>
                </a:solidFill>
                <a:latin typeface="Arial" panose="020B0604020202020204" pitchFamily="34" charset="0"/>
                <a:cs typeface="Arial" panose="020B0604020202020204" pitchFamily="34" charset="0"/>
              </a:rPr>
              <a:t>aliquam</a:t>
            </a:r>
            <a:r>
              <a:rPr lang="fr-FR" sz="1400">
                <a:solidFill>
                  <a:srgbClr val="737373"/>
                </a:solidFill>
                <a:latin typeface="Arial" panose="020B0604020202020204" pitchFamily="34" charset="0"/>
                <a:cs typeface="Arial" panose="020B0604020202020204" pitchFamily="34" charset="0"/>
              </a:rPr>
              <a:t> non est. Nunc </a:t>
            </a:r>
            <a:r>
              <a:rPr lang="fr-FR" sz="1400" err="1">
                <a:solidFill>
                  <a:srgbClr val="737373"/>
                </a:solidFill>
                <a:latin typeface="Arial" panose="020B0604020202020204" pitchFamily="34" charset="0"/>
                <a:cs typeface="Arial" panose="020B0604020202020204" pitchFamily="34" charset="0"/>
              </a:rPr>
              <a:t>dapibus</a:t>
            </a:r>
            <a:r>
              <a:rPr lang="fr-FR" sz="1400">
                <a:solidFill>
                  <a:srgbClr val="737373"/>
                </a:solidFill>
                <a:latin typeface="Arial" panose="020B0604020202020204" pitchFamily="34" charset="0"/>
                <a:cs typeface="Arial" panose="020B0604020202020204" pitchFamily="34" charset="0"/>
              </a:rPr>
              <a:t> </a:t>
            </a:r>
            <a:r>
              <a:rPr lang="fr-FR" sz="1400" err="1">
                <a:solidFill>
                  <a:srgbClr val="737373"/>
                </a:solidFill>
                <a:latin typeface="Arial" panose="020B0604020202020204" pitchFamily="34" charset="0"/>
                <a:cs typeface="Arial" panose="020B0604020202020204" pitchFamily="34" charset="0"/>
              </a:rPr>
              <a:t>turpis</a:t>
            </a:r>
            <a:r>
              <a:rPr lang="fr-FR" sz="1400">
                <a:solidFill>
                  <a:srgbClr val="737373"/>
                </a:solidFill>
                <a:latin typeface="Arial" panose="020B0604020202020204" pitchFamily="34" charset="0"/>
                <a:cs typeface="Arial" panose="020B0604020202020204" pitchFamily="34" charset="0"/>
              </a:rPr>
              <a:t> in </a:t>
            </a:r>
            <a:r>
              <a:rPr lang="fr-FR" sz="1400" err="1">
                <a:solidFill>
                  <a:srgbClr val="737373"/>
                </a:solidFill>
                <a:latin typeface="Arial" panose="020B0604020202020204" pitchFamily="34" charset="0"/>
                <a:cs typeface="Arial" panose="020B0604020202020204" pitchFamily="34" charset="0"/>
              </a:rPr>
              <a:t>velit</a:t>
            </a:r>
            <a:r>
              <a:rPr lang="fr-FR" sz="1400">
                <a:solidFill>
                  <a:srgbClr val="737373"/>
                </a:solidFill>
                <a:latin typeface="Arial" panose="020B0604020202020204" pitchFamily="34" charset="0"/>
                <a:cs typeface="Arial" panose="020B0604020202020204" pitchFamily="34" charset="0"/>
              </a:rPr>
              <a:t> </a:t>
            </a:r>
            <a:r>
              <a:rPr lang="fr-FR" sz="1400" err="1">
                <a:solidFill>
                  <a:srgbClr val="737373"/>
                </a:solidFill>
                <a:latin typeface="Arial" panose="020B0604020202020204" pitchFamily="34" charset="0"/>
                <a:cs typeface="Arial" panose="020B0604020202020204" pitchFamily="34" charset="0"/>
              </a:rPr>
              <a:t>ornare</a:t>
            </a:r>
            <a:r>
              <a:rPr lang="fr-FR" sz="1400">
                <a:solidFill>
                  <a:srgbClr val="737373"/>
                </a:solidFill>
                <a:latin typeface="Arial" panose="020B0604020202020204" pitchFamily="34" charset="0"/>
                <a:cs typeface="Arial" panose="020B0604020202020204" pitchFamily="34" charset="0"/>
              </a:rPr>
              <a:t>, ut </a:t>
            </a:r>
            <a:r>
              <a:rPr lang="fr-FR" sz="1400" err="1">
                <a:solidFill>
                  <a:srgbClr val="737373"/>
                </a:solidFill>
                <a:latin typeface="Arial" panose="020B0604020202020204" pitchFamily="34" charset="0"/>
                <a:cs typeface="Arial" panose="020B0604020202020204" pitchFamily="34" charset="0"/>
              </a:rPr>
              <a:t>vestibulum</a:t>
            </a:r>
            <a:r>
              <a:rPr lang="fr-FR" sz="1400">
                <a:solidFill>
                  <a:srgbClr val="737373"/>
                </a:solidFill>
                <a:latin typeface="Arial" panose="020B0604020202020204" pitchFamily="34" charset="0"/>
                <a:cs typeface="Arial" panose="020B0604020202020204" pitchFamily="34" charset="0"/>
              </a:rPr>
              <a:t> </a:t>
            </a:r>
            <a:r>
              <a:rPr lang="fr-FR" sz="1400" err="1">
                <a:solidFill>
                  <a:srgbClr val="737373"/>
                </a:solidFill>
                <a:latin typeface="Arial" panose="020B0604020202020204" pitchFamily="34" charset="0"/>
                <a:cs typeface="Arial" panose="020B0604020202020204" pitchFamily="34" charset="0"/>
              </a:rPr>
              <a:t>leo</a:t>
            </a:r>
            <a:r>
              <a:rPr lang="fr-FR" sz="1400">
                <a:solidFill>
                  <a:srgbClr val="737373"/>
                </a:solidFill>
                <a:latin typeface="Arial" panose="020B0604020202020204" pitchFamily="34" charset="0"/>
                <a:cs typeface="Arial" panose="020B0604020202020204" pitchFamily="34" charset="0"/>
              </a:rPr>
              <a:t> dictum. </a:t>
            </a:r>
          </a:p>
        </p:txBody>
      </p:sp>
      <p:sp>
        <p:nvSpPr>
          <p:cNvPr id="15" name="Rectangle 14">
            <a:extLst>
              <a:ext uri="{FF2B5EF4-FFF2-40B4-BE49-F238E27FC236}">
                <a16:creationId xmlns:a16="http://schemas.microsoft.com/office/drawing/2014/main" id="{D33C5C25-2103-4394-8270-F96523C8C0C5}"/>
              </a:ext>
            </a:extLst>
          </p:cNvPr>
          <p:cNvSpPr/>
          <p:nvPr/>
        </p:nvSpPr>
        <p:spPr>
          <a:xfrm>
            <a:off x="2728675" y="1612174"/>
            <a:ext cx="2102324" cy="7656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i="1"/>
              <a:t>VOTRE LOGO</a:t>
            </a:r>
          </a:p>
        </p:txBody>
      </p:sp>
      <p:sp>
        <p:nvSpPr>
          <p:cNvPr id="19" name="Rectangle 18">
            <a:extLst>
              <a:ext uri="{FF2B5EF4-FFF2-40B4-BE49-F238E27FC236}">
                <a16:creationId xmlns:a16="http://schemas.microsoft.com/office/drawing/2014/main" id="{A4E31FE7-F696-43D4-A7F6-8B993FF8C46B}"/>
              </a:ext>
            </a:extLst>
          </p:cNvPr>
          <p:cNvSpPr/>
          <p:nvPr/>
        </p:nvSpPr>
        <p:spPr>
          <a:xfrm>
            <a:off x="1727750" y="4691189"/>
            <a:ext cx="4104168" cy="18940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i="1"/>
              <a:t>PHOTO DE VOUS OU DE VOTRE EQUIPE</a:t>
            </a:r>
          </a:p>
        </p:txBody>
      </p:sp>
    </p:spTree>
    <p:extLst>
      <p:ext uri="{BB962C8B-B14F-4D97-AF65-F5344CB8AC3E}">
        <p14:creationId xmlns:p14="http://schemas.microsoft.com/office/powerpoint/2010/main" val="2388647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5" name="Connecteur droit 4">
            <a:extLst>
              <a:ext uri="{FF2B5EF4-FFF2-40B4-BE49-F238E27FC236}">
                <a16:creationId xmlns:a16="http://schemas.microsoft.com/office/drawing/2014/main" id="{A19FEB2E-948B-4DB1-BFAB-E448D26E1341}"/>
              </a:ext>
            </a:extLst>
          </p:cNvPr>
          <p:cNvCxnSpPr>
            <a:cxnSpLocks/>
          </p:cNvCxnSpPr>
          <p:nvPr/>
        </p:nvCxnSpPr>
        <p:spPr>
          <a:xfrm>
            <a:off x="3266281" y="987198"/>
            <a:ext cx="1027113" cy="0"/>
          </a:xfrm>
          <a:prstGeom prst="line">
            <a:avLst/>
          </a:prstGeom>
          <a:ln>
            <a:solidFill>
              <a:srgbClr val="00AAE1"/>
            </a:solidFill>
          </a:ln>
        </p:spPr>
        <p:style>
          <a:lnRef idx="1">
            <a:schemeClr val="accent1"/>
          </a:lnRef>
          <a:fillRef idx="0">
            <a:schemeClr val="accent1"/>
          </a:fillRef>
          <a:effectRef idx="0">
            <a:schemeClr val="accent1"/>
          </a:effectRef>
          <a:fontRef idx="minor">
            <a:schemeClr val="tx1"/>
          </a:fontRef>
        </p:style>
      </p:cxnSp>
      <p:sp>
        <p:nvSpPr>
          <p:cNvPr id="29" name="ZoneTexte 2">
            <a:extLst>
              <a:ext uri="{FF2B5EF4-FFF2-40B4-BE49-F238E27FC236}">
                <a16:creationId xmlns:a16="http://schemas.microsoft.com/office/drawing/2014/main" id="{0A19973F-2619-43AE-88AB-EA840DC968FC}"/>
              </a:ext>
            </a:extLst>
          </p:cNvPr>
          <p:cNvSpPr txBox="1"/>
          <p:nvPr/>
        </p:nvSpPr>
        <p:spPr>
          <a:xfrm>
            <a:off x="-1" y="395288"/>
            <a:ext cx="7559675" cy="455992"/>
          </a:xfrm>
          <a:prstGeom prst="rect">
            <a:avLst/>
          </a:prstGeom>
          <a:noFill/>
        </p:spPr>
        <p:txBody>
          <a:bodyPr wrap="square" lIns="0" tIns="0" rIns="0" bIns="0" rtlCol="0" anchor="ctr">
            <a:noAutofit/>
          </a:bodyPr>
          <a:lstStyle/>
          <a:p>
            <a:pPr algn="ctr"/>
            <a:r>
              <a:rPr lang="fr-FR" sz="2400" b="1">
                <a:solidFill>
                  <a:srgbClr val="737373"/>
                </a:solidFill>
                <a:latin typeface="Arial" panose="020B0604020202020204" pitchFamily="34" charset="0"/>
                <a:cs typeface="Arial" panose="020B0604020202020204" pitchFamily="34" charset="0"/>
              </a:rPr>
              <a:t>Mes prestations</a:t>
            </a:r>
          </a:p>
        </p:txBody>
      </p:sp>
      <p:grpSp>
        <p:nvGrpSpPr>
          <p:cNvPr id="7" name="Groupe 6">
            <a:extLst>
              <a:ext uri="{FF2B5EF4-FFF2-40B4-BE49-F238E27FC236}">
                <a16:creationId xmlns:a16="http://schemas.microsoft.com/office/drawing/2014/main" id="{732AFC8E-A13D-4B73-B044-82DB228AD6BA}"/>
              </a:ext>
            </a:extLst>
          </p:cNvPr>
          <p:cNvGrpSpPr/>
          <p:nvPr/>
        </p:nvGrpSpPr>
        <p:grpSpPr>
          <a:xfrm>
            <a:off x="4854890" y="3301191"/>
            <a:ext cx="2128988" cy="1450733"/>
            <a:chOff x="4833624" y="3301190"/>
            <a:chExt cx="2128988" cy="1450733"/>
          </a:xfrm>
        </p:grpSpPr>
        <p:sp>
          <p:nvSpPr>
            <p:cNvPr id="41" name="ZoneTexte 40">
              <a:extLst>
                <a:ext uri="{FF2B5EF4-FFF2-40B4-BE49-F238E27FC236}">
                  <a16:creationId xmlns:a16="http://schemas.microsoft.com/office/drawing/2014/main" id="{73742768-554D-4FFD-9CB1-332CD37289DA}"/>
                </a:ext>
              </a:extLst>
            </p:cNvPr>
            <p:cNvSpPr txBox="1"/>
            <p:nvPr/>
          </p:nvSpPr>
          <p:spPr>
            <a:xfrm>
              <a:off x="4833624" y="4228703"/>
              <a:ext cx="2128988" cy="523220"/>
            </a:xfrm>
            <a:prstGeom prst="rect">
              <a:avLst/>
            </a:prstGeom>
            <a:noFill/>
          </p:spPr>
          <p:txBody>
            <a:bodyPr wrap="square" rtlCol="0">
              <a:spAutoFit/>
            </a:bodyPr>
            <a:lstStyle/>
            <a:p>
              <a:pPr algn="ctr"/>
              <a:r>
                <a:rPr lang="fr-FR" sz="1400">
                  <a:solidFill>
                    <a:srgbClr val="737373"/>
                  </a:solidFill>
                  <a:latin typeface="Arial" panose="020B0604020202020204" pitchFamily="34" charset="0"/>
                  <a:cs typeface="Arial" panose="020B0604020202020204" pitchFamily="34" charset="0"/>
                </a:rPr>
                <a:t>Sécurité et </a:t>
              </a:r>
            </a:p>
            <a:p>
              <a:pPr algn="ctr"/>
              <a:r>
                <a:rPr lang="fr-FR" sz="1400">
                  <a:solidFill>
                    <a:srgbClr val="737373"/>
                  </a:solidFill>
                  <a:latin typeface="Arial" panose="020B0604020202020204" pitchFamily="34" charset="0"/>
                  <a:cs typeface="Arial" panose="020B0604020202020204" pitchFamily="34" charset="0"/>
                </a:rPr>
                <a:t>contrôle d’accès </a:t>
              </a:r>
            </a:p>
          </p:txBody>
        </p:sp>
        <p:pic>
          <p:nvPicPr>
            <p:cNvPr id="44" name="Image 43" descr="Une image contenant signe, dessin&#10;&#10;Description générée automatiquement">
              <a:extLst>
                <a:ext uri="{FF2B5EF4-FFF2-40B4-BE49-F238E27FC236}">
                  <a16:creationId xmlns:a16="http://schemas.microsoft.com/office/drawing/2014/main" id="{2BA7F7A2-2904-42B8-9FA6-6FFE40FB3A7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62843" y="3301190"/>
              <a:ext cx="886426" cy="886426"/>
            </a:xfrm>
            <a:prstGeom prst="rect">
              <a:avLst/>
            </a:prstGeom>
          </p:spPr>
        </p:pic>
      </p:grpSp>
      <p:grpSp>
        <p:nvGrpSpPr>
          <p:cNvPr id="5" name="Groupe 4">
            <a:extLst>
              <a:ext uri="{FF2B5EF4-FFF2-40B4-BE49-F238E27FC236}">
                <a16:creationId xmlns:a16="http://schemas.microsoft.com/office/drawing/2014/main" id="{A0B82A3F-5160-400E-8C6A-64F03023A550}"/>
              </a:ext>
            </a:extLst>
          </p:cNvPr>
          <p:cNvGrpSpPr/>
          <p:nvPr/>
        </p:nvGrpSpPr>
        <p:grpSpPr>
          <a:xfrm>
            <a:off x="916966" y="3318269"/>
            <a:ext cx="1559227" cy="1329254"/>
            <a:chOff x="1080032" y="3301191"/>
            <a:chExt cx="1559227" cy="1329254"/>
          </a:xfrm>
        </p:grpSpPr>
        <p:sp>
          <p:nvSpPr>
            <p:cNvPr id="39" name="ZoneTexte 38">
              <a:extLst>
                <a:ext uri="{FF2B5EF4-FFF2-40B4-BE49-F238E27FC236}">
                  <a16:creationId xmlns:a16="http://schemas.microsoft.com/office/drawing/2014/main" id="{9B7D90AF-4ADE-4F5F-B218-E7D268AC89E8}"/>
                </a:ext>
              </a:extLst>
            </p:cNvPr>
            <p:cNvSpPr txBox="1"/>
            <p:nvPr/>
          </p:nvSpPr>
          <p:spPr>
            <a:xfrm>
              <a:off x="1080032" y="4322668"/>
              <a:ext cx="1559227" cy="307777"/>
            </a:xfrm>
            <a:prstGeom prst="rect">
              <a:avLst/>
            </a:prstGeom>
            <a:noFill/>
          </p:spPr>
          <p:txBody>
            <a:bodyPr wrap="square" rtlCol="0">
              <a:spAutoFit/>
            </a:bodyPr>
            <a:lstStyle/>
            <a:p>
              <a:pPr algn="ctr"/>
              <a:r>
                <a:rPr lang="fr-FR" sz="1400">
                  <a:solidFill>
                    <a:srgbClr val="737373"/>
                  </a:solidFill>
                  <a:latin typeface="Arial" panose="020B0604020202020204" pitchFamily="34" charset="0"/>
                  <a:cs typeface="Arial" panose="020B0604020202020204" pitchFamily="34" charset="0"/>
                </a:rPr>
                <a:t>Éclairage</a:t>
              </a:r>
            </a:p>
          </p:txBody>
        </p:sp>
        <p:pic>
          <p:nvPicPr>
            <p:cNvPr id="45" name="Image 44" descr="Une image contenant dessin&#10;&#10;Description générée automatiquement">
              <a:extLst>
                <a:ext uri="{FF2B5EF4-FFF2-40B4-BE49-F238E27FC236}">
                  <a16:creationId xmlns:a16="http://schemas.microsoft.com/office/drawing/2014/main" id="{C8216779-A4B0-493D-AFD3-FEC86B61E71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16432" y="3301191"/>
              <a:ext cx="886425" cy="886425"/>
            </a:xfrm>
            <a:prstGeom prst="rect">
              <a:avLst/>
            </a:prstGeom>
          </p:spPr>
        </p:pic>
      </p:grpSp>
      <p:grpSp>
        <p:nvGrpSpPr>
          <p:cNvPr id="4" name="Groupe 3">
            <a:extLst>
              <a:ext uri="{FF2B5EF4-FFF2-40B4-BE49-F238E27FC236}">
                <a16:creationId xmlns:a16="http://schemas.microsoft.com/office/drawing/2014/main" id="{8165E91A-BB39-4561-A074-D626D29B4A34}"/>
              </a:ext>
            </a:extLst>
          </p:cNvPr>
          <p:cNvGrpSpPr/>
          <p:nvPr/>
        </p:nvGrpSpPr>
        <p:grpSpPr>
          <a:xfrm>
            <a:off x="5139771" y="1662451"/>
            <a:ext cx="1559227" cy="1238648"/>
            <a:chOff x="5139771" y="1662451"/>
            <a:chExt cx="1559227" cy="1238648"/>
          </a:xfrm>
        </p:grpSpPr>
        <p:sp>
          <p:nvSpPr>
            <p:cNvPr id="42" name="ZoneTexte 41">
              <a:extLst>
                <a:ext uri="{FF2B5EF4-FFF2-40B4-BE49-F238E27FC236}">
                  <a16:creationId xmlns:a16="http://schemas.microsoft.com/office/drawing/2014/main" id="{AB1FCCF0-5504-4123-8886-BBA8DAC61E4D}"/>
                </a:ext>
              </a:extLst>
            </p:cNvPr>
            <p:cNvSpPr txBox="1"/>
            <p:nvPr/>
          </p:nvSpPr>
          <p:spPr>
            <a:xfrm>
              <a:off x="5139771" y="2593322"/>
              <a:ext cx="1559227" cy="307777"/>
            </a:xfrm>
            <a:prstGeom prst="rect">
              <a:avLst/>
            </a:prstGeom>
            <a:noFill/>
          </p:spPr>
          <p:txBody>
            <a:bodyPr wrap="square" rtlCol="0">
              <a:spAutoFit/>
            </a:bodyPr>
            <a:lstStyle/>
            <a:p>
              <a:pPr algn="ctr"/>
              <a:r>
                <a:rPr lang="fr-FR" sz="1400">
                  <a:solidFill>
                    <a:srgbClr val="737373"/>
                  </a:solidFill>
                  <a:latin typeface="Arial" panose="020B0604020202020204" pitchFamily="34" charset="0"/>
                  <a:cs typeface="Arial" panose="020B0604020202020204" pitchFamily="34" charset="0"/>
                </a:rPr>
                <a:t>Mise aux normes</a:t>
              </a:r>
            </a:p>
          </p:txBody>
        </p:sp>
        <p:pic>
          <p:nvPicPr>
            <p:cNvPr id="46" name="Image 45" descr="Une image contenant signe, dessin&#10;&#10;Description générée automatiquement">
              <a:extLst>
                <a:ext uri="{FF2B5EF4-FFF2-40B4-BE49-F238E27FC236}">
                  <a16:creationId xmlns:a16="http://schemas.microsoft.com/office/drawing/2014/main" id="{482B17C4-49CF-4C4C-894E-E35B5007771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84109" y="1662451"/>
              <a:ext cx="886425" cy="886425"/>
            </a:xfrm>
            <a:prstGeom prst="rect">
              <a:avLst/>
            </a:prstGeom>
          </p:spPr>
        </p:pic>
      </p:grpSp>
      <p:grpSp>
        <p:nvGrpSpPr>
          <p:cNvPr id="9" name="Groupe 8">
            <a:extLst>
              <a:ext uri="{FF2B5EF4-FFF2-40B4-BE49-F238E27FC236}">
                <a16:creationId xmlns:a16="http://schemas.microsoft.com/office/drawing/2014/main" id="{69EDB03D-17FC-449D-8A35-B5000A2C1629}"/>
              </a:ext>
            </a:extLst>
          </p:cNvPr>
          <p:cNvGrpSpPr/>
          <p:nvPr/>
        </p:nvGrpSpPr>
        <p:grpSpPr>
          <a:xfrm>
            <a:off x="785773" y="5183198"/>
            <a:ext cx="1821609" cy="1409646"/>
            <a:chOff x="1802885" y="5192944"/>
            <a:chExt cx="1821609" cy="1409646"/>
          </a:xfrm>
        </p:grpSpPr>
        <p:sp>
          <p:nvSpPr>
            <p:cNvPr id="40" name="ZoneTexte 39">
              <a:extLst>
                <a:ext uri="{FF2B5EF4-FFF2-40B4-BE49-F238E27FC236}">
                  <a16:creationId xmlns:a16="http://schemas.microsoft.com/office/drawing/2014/main" id="{5C231FFA-0953-443D-A7C0-986A5010B484}"/>
                </a:ext>
              </a:extLst>
            </p:cNvPr>
            <p:cNvSpPr txBox="1"/>
            <p:nvPr/>
          </p:nvSpPr>
          <p:spPr>
            <a:xfrm>
              <a:off x="1802885" y="6079370"/>
              <a:ext cx="1821609" cy="523220"/>
            </a:xfrm>
            <a:prstGeom prst="rect">
              <a:avLst/>
            </a:prstGeom>
            <a:noFill/>
          </p:spPr>
          <p:txBody>
            <a:bodyPr wrap="square" rtlCol="0">
              <a:spAutoFit/>
            </a:bodyPr>
            <a:lstStyle/>
            <a:p>
              <a:pPr algn="ctr"/>
              <a:r>
                <a:rPr lang="fr-FR" sz="1400">
                  <a:solidFill>
                    <a:srgbClr val="737373"/>
                  </a:solidFill>
                  <a:latin typeface="Arial" panose="020B0604020202020204" pitchFamily="34" charset="0"/>
                  <a:cs typeface="Arial" panose="020B0604020202020204" pitchFamily="34" charset="0"/>
                </a:rPr>
                <a:t>Chauffage et plancher électrique</a:t>
              </a:r>
            </a:p>
          </p:txBody>
        </p:sp>
        <p:pic>
          <p:nvPicPr>
            <p:cNvPr id="47" name="Image 46" descr="Une image contenant dessin&#10;&#10;Description générée automatiquement">
              <a:extLst>
                <a:ext uri="{FF2B5EF4-FFF2-40B4-BE49-F238E27FC236}">
                  <a16:creationId xmlns:a16="http://schemas.microsoft.com/office/drawing/2014/main" id="{F2C150FC-743F-43F6-838F-35FB0AB535F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70476" y="5192944"/>
              <a:ext cx="886426" cy="886426"/>
            </a:xfrm>
            <a:prstGeom prst="rect">
              <a:avLst/>
            </a:prstGeom>
          </p:spPr>
        </p:pic>
      </p:grpSp>
      <p:grpSp>
        <p:nvGrpSpPr>
          <p:cNvPr id="2" name="Groupe 1">
            <a:extLst>
              <a:ext uri="{FF2B5EF4-FFF2-40B4-BE49-F238E27FC236}">
                <a16:creationId xmlns:a16="http://schemas.microsoft.com/office/drawing/2014/main" id="{5F9B4F38-4B33-4E50-A309-CB024AD6065C}"/>
              </a:ext>
            </a:extLst>
          </p:cNvPr>
          <p:cNvGrpSpPr/>
          <p:nvPr/>
        </p:nvGrpSpPr>
        <p:grpSpPr>
          <a:xfrm>
            <a:off x="845744" y="1644583"/>
            <a:ext cx="1701672" cy="1250678"/>
            <a:chOff x="845744" y="1644583"/>
            <a:chExt cx="1701672" cy="1250678"/>
          </a:xfrm>
        </p:grpSpPr>
        <p:sp>
          <p:nvSpPr>
            <p:cNvPr id="33" name="ZoneTexte 32">
              <a:extLst>
                <a:ext uri="{FF2B5EF4-FFF2-40B4-BE49-F238E27FC236}">
                  <a16:creationId xmlns:a16="http://schemas.microsoft.com/office/drawing/2014/main" id="{F2F94420-53C7-43B4-920F-963B277E1AB5}"/>
                </a:ext>
              </a:extLst>
            </p:cNvPr>
            <p:cNvSpPr txBox="1"/>
            <p:nvPr/>
          </p:nvSpPr>
          <p:spPr>
            <a:xfrm>
              <a:off x="845744" y="2587484"/>
              <a:ext cx="1701672" cy="307777"/>
            </a:xfrm>
            <a:prstGeom prst="rect">
              <a:avLst/>
            </a:prstGeom>
            <a:noFill/>
          </p:spPr>
          <p:txBody>
            <a:bodyPr wrap="square" rtlCol="0">
              <a:spAutoFit/>
            </a:bodyPr>
            <a:lstStyle/>
            <a:p>
              <a:pPr algn="ctr"/>
              <a:r>
                <a:rPr lang="fr-FR" sz="1400">
                  <a:solidFill>
                    <a:srgbClr val="737373"/>
                  </a:solidFill>
                  <a:latin typeface="Arial" panose="020B0604020202020204" pitchFamily="34" charset="0"/>
                  <a:cs typeface="Arial" panose="020B0604020202020204" pitchFamily="34" charset="0"/>
                </a:rPr>
                <a:t>Électricité générale</a:t>
              </a:r>
            </a:p>
          </p:txBody>
        </p:sp>
        <p:pic>
          <p:nvPicPr>
            <p:cNvPr id="48" name="Image 47" descr="Une image contenant signe&#10;&#10;Description générée automatiquement">
              <a:extLst>
                <a:ext uri="{FF2B5EF4-FFF2-40B4-BE49-F238E27FC236}">
                  <a16:creationId xmlns:a16="http://schemas.microsoft.com/office/drawing/2014/main" id="{4DB5DBC3-A327-44BD-AD17-927D99E9A48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03030" y="1644583"/>
              <a:ext cx="886425" cy="886425"/>
            </a:xfrm>
            <a:prstGeom prst="rect">
              <a:avLst/>
            </a:prstGeom>
          </p:spPr>
        </p:pic>
      </p:grpSp>
      <p:grpSp>
        <p:nvGrpSpPr>
          <p:cNvPr id="6" name="Groupe 5">
            <a:extLst>
              <a:ext uri="{FF2B5EF4-FFF2-40B4-BE49-F238E27FC236}">
                <a16:creationId xmlns:a16="http://schemas.microsoft.com/office/drawing/2014/main" id="{84F7668B-3D87-4370-A036-D1A3ADC4372C}"/>
              </a:ext>
            </a:extLst>
          </p:cNvPr>
          <p:cNvGrpSpPr/>
          <p:nvPr/>
        </p:nvGrpSpPr>
        <p:grpSpPr>
          <a:xfrm>
            <a:off x="2949074" y="3318269"/>
            <a:ext cx="1707558" cy="1431462"/>
            <a:chOff x="2926057" y="3310558"/>
            <a:chExt cx="1707558" cy="1431462"/>
          </a:xfrm>
        </p:grpSpPr>
        <p:sp>
          <p:nvSpPr>
            <p:cNvPr id="35" name="ZoneTexte 34">
              <a:extLst>
                <a:ext uri="{FF2B5EF4-FFF2-40B4-BE49-F238E27FC236}">
                  <a16:creationId xmlns:a16="http://schemas.microsoft.com/office/drawing/2014/main" id="{2950C3A8-AA0E-4024-94A2-0B3E515E9C21}"/>
                </a:ext>
              </a:extLst>
            </p:cNvPr>
            <p:cNvSpPr txBox="1"/>
            <p:nvPr/>
          </p:nvSpPr>
          <p:spPr>
            <a:xfrm>
              <a:off x="2926057" y="4218800"/>
              <a:ext cx="1707558" cy="523220"/>
            </a:xfrm>
            <a:prstGeom prst="rect">
              <a:avLst/>
            </a:prstGeom>
            <a:noFill/>
          </p:spPr>
          <p:txBody>
            <a:bodyPr wrap="square" rtlCol="0">
              <a:spAutoFit/>
            </a:bodyPr>
            <a:lstStyle/>
            <a:p>
              <a:pPr algn="ctr"/>
              <a:r>
                <a:rPr lang="fr-FR" sz="1400">
                  <a:solidFill>
                    <a:srgbClr val="737373"/>
                  </a:solidFill>
                  <a:latin typeface="Arial" panose="020B0604020202020204" pitchFamily="34" charset="0"/>
                  <a:cs typeface="Arial" panose="020B0604020202020204" pitchFamily="34" charset="0"/>
                </a:rPr>
                <a:t>Maison connectée et automatisation</a:t>
              </a:r>
            </a:p>
          </p:txBody>
        </p:sp>
        <p:pic>
          <p:nvPicPr>
            <p:cNvPr id="49" name="Image 48" descr="Une image contenant signe&#10;&#10;Description générée automatiquement">
              <a:extLst>
                <a:ext uri="{FF2B5EF4-FFF2-40B4-BE49-F238E27FC236}">
                  <a16:creationId xmlns:a16="http://schemas.microsoft.com/office/drawing/2014/main" id="{F6D9BEBE-7EC0-4D5B-896C-7BDF5039F0F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384892" y="3310558"/>
              <a:ext cx="789889" cy="789889"/>
            </a:xfrm>
            <a:prstGeom prst="rect">
              <a:avLst/>
            </a:prstGeom>
          </p:spPr>
        </p:pic>
      </p:grpSp>
      <p:sp>
        <p:nvSpPr>
          <p:cNvPr id="43" name="ZoneTexte 42">
            <a:extLst>
              <a:ext uri="{FF2B5EF4-FFF2-40B4-BE49-F238E27FC236}">
                <a16:creationId xmlns:a16="http://schemas.microsoft.com/office/drawing/2014/main" id="{3F2DB817-7F3D-4FDD-B151-44C8F5D3FB42}"/>
              </a:ext>
            </a:extLst>
          </p:cNvPr>
          <p:cNvSpPr txBox="1"/>
          <p:nvPr/>
        </p:nvSpPr>
        <p:spPr>
          <a:xfrm>
            <a:off x="4862827" y="6073954"/>
            <a:ext cx="2128988" cy="523220"/>
          </a:xfrm>
          <a:prstGeom prst="rect">
            <a:avLst/>
          </a:prstGeom>
          <a:noFill/>
        </p:spPr>
        <p:txBody>
          <a:bodyPr wrap="square" rtlCol="0">
            <a:spAutoFit/>
          </a:bodyPr>
          <a:lstStyle/>
          <a:p>
            <a:pPr algn="ctr"/>
            <a:r>
              <a:rPr lang="fr-FR" sz="1400">
                <a:solidFill>
                  <a:srgbClr val="737373"/>
                </a:solidFill>
                <a:latin typeface="Arial" panose="020B0604020202020204" pitchFamily="34" charset="0"/>
                <a:cs typeface="Arial" panose="020B0604020202020204" pitchFamily="34" charset="0"/>
              </a:rPr>
              <a:t>Borne de charge pour véhicule électrique</a:t>
            </a:r>
          </a:p>
        </p:txBody>
      </p:sp>
      <p:grpSp>
        <p:nvGrpSpPr>
          <p:cNvPr id="3" name="Groupe 2">
            <a:extLst>
              <a:ext uri="{FF2B5EF4-FFF2-40B4-BE49-F238E27FC236}">
                <a16:creationId xmlns:a16="http://schemas.microsoft.com/office/drawing/2014/main" id="{563D8E1F-874F-4C46-A648-2E42F0B54FA8}"/>
              </a:ext>
            </a:extLst>
          </p:cNvPr>
          <p:cNvGrpSpPr/>
          <p:nvPr/>
        </p:nvGrpSpPr>
        <p:grpSpPr>
          <a:xfrm>
            <a:off x="3019340" y="1627534"/>
            <a:ext cx="1559227" cy="1253916"/>
            <a:chOff x="3019340" y="1627534"/>
            <a:chExt cx="1559227" cy="1253916"/>
          </a:xfrm>
        </p:grpSpPr>
        <p:sp>
          <p:nvSpPr>
            <p:cNvPr id="37" name="ZoneTexte 36">
              <a:extLst>
                <a:ext uri="{FF2B5EF4-FFF2-40B4-BE49-F238E27FC236}">
                  <a16:creationId xmlns:a16="http://schemas.microsoft.com/office/drawing/2014/main" id="{F0A3F37F-A3D8-430C-9E80-B050C3502ACC}"/>
                </a:ext>
              </a:extLst>
            </p:cNvPr>
            <p:cNvSpPr txBox="1"/>
            <p:nvPr/>
          </p:nvSpPr>
          <p:spPr>
            <a:xfrm>
              <a:off x="3019340" y="2573673"/>
              <a:ext cx="1559227" cy="307777"/>
            </a:xfrm>
            <a:prstGeom prst="rect">
              <a:avLst/>
            </a:prstGeom>
            <a:noFill/>
          </p:spPr>
          <p:txBody>
            <a:bodyPr wrap="square" rtlCol="0">
              <a:spAutoFit/>
            </a:bodyPr>
            <a:lstStyle/>
            <a:p>
              <a:pPr algn="ctr"/>
              <a:r>
                <a:rPr lang="fr-FR" sz="1400">
                  <a:solidFill>
                    <a:srgbClr val="737373"/>
                  </a:solidFill>
                  <a:latin typeface="Arial" panose="020B0604020202020204" pitchFamily="34" charset="0"/>
                  <a:cs typeface="Arial" panose="020B0604020202020204" pitchFamily="34" charset="0"/>
                </a:rPr>
                <a:t>Dépannage</a:t>
              </a:r>
            </a:p>
          </p:txBody>
        </p:sp>
        <p:pic>
          <p:nvPicPr>
            <p:cNvPr id="51" name="Image 50" descr="Une image contenant signe&#10;&#10;Description générée automatiquement">
              <a:extLst>
                <a:ext uri="{FF2B5EF4-FFF2-40B4-BE49-F238E27FC236}">
                  <a16:creationId xmlns:a16="http://schemas.microsoft.com/office/drawing/2014/main" id="{5DAB7553-72C6-453D-B4DA-A91F1D92104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340712" y="1627534"/>
              <a:ext cx="886425" cy="886425"/>
            </a:xfrm>
            <a:prstGeom prst="rect">
              <a:avLst/>
            </a:prstGeom>
          </p:spPr>
        </p:pic>
      </p:grpSp>
      <p:grpSp>
        <p:nvGrpSpPr>
          <p:cNvPr id="12" name="Groupe 11">
            <a:extLst>
              <a:ext uri="{FF2B5EF4-FFF2-40B4-BE49-F238E27FC236}">
                <a16:creationId xmlns:a16="http://schemas.microsoft.com/office/drawing/2014/main" id="{A2A74F91-B60D-4C0B-8823-78223232CAC3}"/>
              </a:ext>
            </a:extLst>
          </p:cNvPr>
          <p:cNvGrpSpPr/>
          <p:nvPr/>
        </p:nvGrpSpPr>
        <p:grpSpPr>
          <a:xfrm>
            <a:off x="2824300" y="5223004"/>
            <a:ext cx="1821609" cy="1245837"/>
            <a:chOff x="2824300" y="5223004"/>
            <a:chExt cx="1821609" cy="1245837"/>
          </a:xfrm>
        </p:grpSpPr>
        <p:pic>
          <p:nvPicPr>
            <p:cNvPr id="11" name="Image 10">
              <a:extLst>
                <a:ext uri="{FF2B5EF4-FFF2-40B4-BE49-F238E27FC236}">
                  <a16:creationId xmlns:a16="http://schemas.microsoft.com/office/drawing/2014/main" id="{6F2E9B8C-9D57-4086-9A76-7FF6B20D8F2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396411" y="5223004"/>
              <a:ext cx="766852" cy="766852"/>
            </a:xfrm>
            <a:prstGeom prst="rect">
              <a:avLst/>
            </a:prstGeom>
          </p:spPr>
        </p:pic>
        <p:sp>
          <p:nvSpPr>
            <p:cNvPr id="30" name="ZoneTexte 29">
              <a:extLst>
                <a:ext uri="{FF2B5EF4-FFF2-40B4-BE49-F238E27FC236}">
                  <a16:creationId xmlns:a16="http://schemas.microsoft.com/office/drawing/2014/main" id="{54F5F237-A4E0-4E9B-87F8-860EBA88F7BB}"/>
                </a:ext>
              </a:extLst>
            </p:cNvPr>
            <p:cNvSpPr txBox="1"/>
            <p:nvPr/>
          </p:nvSpPr>
          <p:spPr>
            <a:xfrm>
              <a:off x="2824300" y="6161064"/>
              <a:ext cx="1821609" cy="307777"/>
            </a:xfrm>
            <a:prstGeom prst="rect">
              <a:avLst/>
            </a:prstGeom>
            <a:noFill/>
          </p:spPr>
          <p:txBody>
            <a:bodyPr wrap="square" rtlCol="0">
              <a:spAutoFit/>
            </a:bodyPr>
            <a:lstStyle/>
            <a:p>
              <a:pPr algn="ctr"/>
              <a:r>
                <a:rPr lang="fr-FR" sz="1400">
                  <a:solidFill>
                    <a:srgbClr val="737373"/>
                  </a:solidFill>
                  <a:latin typeface="Arial" panose="020B0604020202020204" pitchFamily="34" charset="0"/>
                  <a:cs typeface="Arial" panose="020B0604020202020204" pitchFamily="34" charset="0"/>
                </a:rPr>
                <a:t>Ventilation</a:t>
              </a:r>
            </a:p>
          </p:txBody>
        </p:sp>
      </p:grpSp>
      <p:pic>
        <p:nvPicPr>
          <p:cNvPr id="13" name="Image 12" descr="Une image contenant texte&#10;&#10;Description générée automatiquement">
            <a:extLst>
              <a:ext uri="{FF2B5EF4-FFF2-40B4-BE49-F238E27FC236}">
                <a16:creationId xmlns:a16="http://schemas.microsoft.com/office/drawing/2014/main" id="{6FE0948A-6040-4241-9558-0A9419427BE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234695" y="5242985"/>
            <a:ext cx="1369378" cy="766852"/>
          </a:xfrm>
          <a:prstGeom prst="rect">
            <a:avLst/>
          </a:prstGeom>
        </p:spPr>
      </p:pic>
    </p:spTree>
    <p:extLst>
      <p:ext uri="{BB962C8B-B14F-4D97-AF65-F5344CB8AC3E}">
        <p14:creationId xmlns:p14="http://schemas.microsoft.com/office/powerpoint/2010/main" val="1258800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ZoneTexte 2">
            <a:extLst>
              <a:ext uri="{FF2B5EF4-FFF2-40B4-BE49-F238E27FC236}">
                <a16:creationId xmlns:a16="http://schemas.microsoft.com/office/drawing/2014/main" id="{64334EC6-355E-4700-A10E-0F28726EC119}"/>
              </a:ext>
            </a:extLst>
          </p:cNvPr>
          <p:cNvSpPr txBox="1"/>
          <p:nvPr/>
        </p:nvSpPr>
        <p:spPr>
          <a:xfrm>
            <a:off x="-1" y="395288"/>
            <a:ext cx="7559675" cy="455992"/>
          </a:xfrm>
          <a:prstGeom prst="rect">
            <a:avLst/>
          </a:prstGeom>
          <a:noFill/>
        </p:spPr>
        <p:txBody>
          <a:bodyPr wrap="square" lIns="0" tIns="0" rIns="0" bIns="0" rtlCol="0" anchor="ctr">
            <a:noAutofit/>
          </a:bodyPr>
          <a:lstStyle/>
          <a:p>
            <a:pPr algn="ctr"/>
            <a:r>
              <a:rPr lang="fr-FR" sz="2400" b="1" dirty="0">
                <a:solidFill>
                  <a:srgbClr val="737373"/>
                </a:solidFill>
                <a:latin typeface="Arial" panose="020B0604020202020204" pitchFamily="34" charset="0"/>
                <a:cs typeface="Arial" panose="020B0604020202020204" pitchFamily="34" charset="0"/>
              </a:rPr>
              <a:t>Mon engagement</a:t>
            </a:r>
          </a:p>
        </p:txBody>
      </p:sp>
      <p:cxnSp>
        <p:nvCxnSpPr>
          <p:cNvPr id="28" name="Connecteur droit 4">
            <a:extLst>
              <a:ext uri="{FF2B5EF4-FFF2-40B4-BE49-F238E27FC236}">
                <a16:creationId xmlns:a16="http://schemas.microsoft.com/office/drawing/2014/main" id="{BED14544-71A7-46B1-A84F-AE5803FC99FC}"/>
              </a:ext>
            </a:extLst>
          </p:cNvPr>
          <p:cNvCxnSpPr>
            <a:cxnSpLocks/>
          </p:cNvCxnSpPr>
          <p:nvPr/>
        </p:nvCxnSpPr>
        <p:spPr>
          <a:xfrm>
            <a:off x="3266281" y="987198"/>
            <a:ext cx="1027113" cy="0"/>
          </a:xfrm>
          <a:prstGeom prst="line">
            <a:avLst/>
          </a:prstGeom>
          <a:ln>
            <a:solidFill>
              <a:srgbClr val="00AAE1"/>
            </a:solidFill>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BED87821-81E5-48D0-838F-54615D55FD99}"/>
              </a:ext>
            </a:extLst>
          </p:cNvPr>
          <p:cNvSpPr txBox="1"/>
          <p:nvPr/>
        </p:nvSpPr>
        <p:spPr>
          <a:xfrm>
            <a:off x="506409" y="1301703"/>
            <a:ext cx="6551221" cy="1169551"/>
          </a:xfrm>
          <a:prstGeom prst="rect">
            <a:avLst/>
          </a:prstGeom>
          <a:noFill/>
        </p:spPr>
        <p:txBody>
          <a:bodyPr wrap="square" lIns="91440" tIns="45720" rIns="91440" bIns="45720" rtlCol="0" anchor="t">
            <a:spAutoFit/>
          </a:bodyPr>
          <a:lstStyle/>
          <a:p>
            <a:pPr algn="ctr"/>
            <a:r>
              <a:rPr lang="fr-FR" sz="1400" dirty="0">
                <a:solidFill>
                  <a:srgbClr val="737373"/>
                </a:solidFill>
                <a:latin typeface="Arial"/>
                <a:cs typeface="Arial"/>
              </a:rPr>
              <a:t>En tant qu’entrepreneur électricien professionnel et passionné par les solutions innovantes, je m’engage à vous accompagner tout au long de votre projet. </a:t>
            </a:r>
            <a:endParaRPr lang="fr-FR" sz="1400" dirty="0">
              <a:solidFill>
                <a:srgbClr val="737373"/>
              </a:solidFill>
              <a:latin typeface="Arial" panose="020B0604020202020204" pitchFamily="34" charset="0"/>
              <a:cs typeface="Arial" panose="020B0604020202020204" pitchFamily="34" charset="0"/>
            </a:endParaRPr>
          </a:p>
          <a:p>
            <a:pPr algn="ctr"/>
            <a:r>
              <a:rPr lang="fr-FR" sz="1400" dirty="0">
                <a:solidFill>
                  <a:srgbClr val="737373"/>
                </a:solidFill>
                <a:latin typeface="Arial"/>
                <a:cs typeface="Arial"/>
              </a:rPr>
              <a:t>Ensemble, nous trouverons les solutions les plus adaptées à vos besoins. Ce book ainsi que les showrooms Hager vous permettront de vous projeter à travers mes réalisations et les produits que j'installe.</a:t>
            </a:r>
            <a:endParaRPr lang="fr-FR" sz="1400" dirty="0">
              <a:solidFill>
                <a:srgbClr val="737373"/>
              </a:solidFill>
              <a:latin typeface="Arial" panose="020B0604020202020204" pitchFamily="34" charset="0"/>
              <a:cs typeface="Arial" panose="020B0604020202020204" pitchFamily="34" charset="0"/>
            </a:endParaRPr>
          </a:p>
        </p:txBody>
      </p:sp>
      <p:grpSp>
        <p:nvGrpSpPr>
          <p:cNvPr id="32" name="Groupe 31">
            <a:extLst>
              <a:ext uri="{FF2B5EF4-FFF2-40B4-BE49-F238E27FC236}">
                <a16:creationId xmlns:a16="http://schemas.microsoft.com/office/drawing/2014/main" id="{2833A851-1597-4E03-9157-B05444040E41}"/>
              </a:ext>
            </a:extLst>
          </p:cNvPr>
          <p:cNvGrpSpPr/>
          <p:nvPr/>
        </p:nvGrpSpPr>
        <p:grpSpPr>
          <a:xfrm>
            <a:off x="5192812" y="4776642"/>
            <a:ext cx="1559227" cy="1345459"/>
            <a:chOff x="4812820" y="4256162"/>
            <a:chExt cx="1559227" cy="1345459"/>
          </a:xfrm>
        </p:grpSpPr>
        <p:pic>
          <p:nvPicPr>
            <p:cNvPr id="33" name="Picture 8">
              <a:extLst>
                <a:ext uri="{FF2B5EF4-FFF2-40B4-BE49-F238E27FC236}">
                  <a16:creationId xmlns:a16="http://schemas.microsoft.com/office/drawing/2014/main" id="{6408758D-1A60-42D0-962C-2B6F15306B7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69268" y="4256162"/>
              <a:ext cx="646331" cy="646331"/>
            </a:xfrm>
            <a:prstGeom prst="rect">
              <a:avLst/>
            </a:prstGeom>
            <a:noFill/>
            <a:extLst>
              <a:ext uri="{909E8E84-426E-40DD-AFC4-6F175D3DCCD1}">
                <a14:hiddenFill xmlns:a14="http://schemas.microsoft.com/office/drawing/2010/main">
                  <a:solidFill>
                    <a:srgbClr val="FFFFFF"/>
                  </a:solidFill>
                </a14:hiddenFill>
              </a:ext>
            </a:extLst>
          </p:spPr>
        </p:pic>
        <p:sp>
          <p:nvSpPr>
            <p:cNvPr id="34" name="ZoneTexte 33">
              <a:extLst>
                <a:ext uri="{FF2B5EF4-FFF2-40B4-BE49-F238E27FC236}">
                  <a16:creationId xmlns:a16="http://schemas.microsoft.com/office/drawing/2014/main" id="{BBEA8CEF-405E-4F77-8116-8F2BD85502C1}"/>
                </a:ext>
              </a:extLst>
            </p:cNvPr>
            <p:cNvSpPr txBox="1"/>
            <p:nvPr/>
          </p:nvSpPr>
          <p:spPr>
            <a:xfrm>
              <a:off x="4812820" y="5078401"/>
              <a:ext cx="1559227" cy="523220"/>
            </a:xfrm>
            <a:prstGeom prst="rect">
              <a:avLst/>
            </a:prstGeom>
            <a:noFill/>
          </p:spPr>
          <p:txBody>
            <a:bodyPr wrap="square" rtlCol="0">
              <a:spAutoFit/>
            </a:bodyPr>
            <a:lstStyle/>
            <a:p>
              <a:pPr algn="ctr"/>
              <a:r>
                <a:rPr lang="fr-FR" sz="1400">
                  <a:solidFill>
                    <a:srgbClr val="737373"/>
                  </a:solidFill>
                  <a:latin typeface="Arial" panose="020B0604020202020204" pitchFamily="34" charset="0"/>
                  <a:cs typeface="Arial" panose="020B0604020202020204" pitchFamily="34" charset="0"/>
                </a:rPr>
                <a:t>Explication</a:t>
              </a:r>
            </a:p>
            <a:p>
              <a:pPr algn="ctr"/>
              <a:r>
                <a:rPr lang="fr-FR" sz="1400">
                  <a:solidFill>
                    <a:srgbClr val="737373"/>
                  </a:solidFill>
                  <a:latin typeface="Arial" panose="020B0604020202020204" pitchFamily="34" charset="0"/>
                  <a:cs typeface="Arial" panose="020B0604020202020204" pitchFamily="34" charset="0"/>
                </a:rPr>
                <a:t>de l’installation</a:t>
              </a:r>
            </a:p>
          </p:txBody>
        </p:sp>
      </p:grpSp>
      <p:grpSp>
        <p:nvGrpSpPr>
          <p:cNvPr id="58" name="Groupe 57">
            <a:extLst>
              <a:ext uri="{FF2B5EF4-FFF2-40B4-BE49-F238E27FC236}">
                <a16:creationId xmlns:a16="http://schemas.microsoft.com/office/drawing/2014/main" id="{71533B1E-6CAF-4371-9932-8D751D8B6D32}"/>
              </a:ext>
            </a:extLst>
          </p:cNvPr>
          <p:cNvGrpSpPr/>
          <p:nvPr/>
        </p:nvGrpSpPr>
        <p:grpSpPr>
          <a:xfrm>
            <a:off x="3041065" y="3158298"/>
            <a:ext cx="1749144" cy="1269492"/>
            <a:chOff x="3017345" y="2817906"/>
            <a:chExt cx="1749144" cy="1269492"/>
          </a:xfrm>
        </p:grpSpPr>
        <p:pic>
          <p:nvPicPr>
            <p:cNvPr id="59" name="Picture 6">
              <a:extLst>
                <a:ext uri="{FF2B5EF4-FFF2-40B4-BE49-F238E27FC236}">
                  <a16:creationId xmlns:a16="http://schemas.microsoft.com/office/drawing/2014/main" id="{1305D0E2-59E0-4A37-81F3-C42C3FAB42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70488" y="2817906"/>
              <a:ext cx="646331" cy="646331"/>
            </a:xfrm>
            <a:prstGeom prst="rect">
              <a:avLst/>
            </a:prstGeom>
            <a:noFill/>
            <a:extLst>
              <a:ext uri="{909E8E84-426E-40DD-AFC4-6F175D3DCCD1}">
                <a14:hiddenFill xmlns:a14="http://schemas.microsoft.com/office/drawing/2010/main">
                  <a:solidFill>
                    <a:srgbClr val="FFFFFF"/>
                  </a:solidFill>
                </a14:hiddenFill>
              </a:ext>
            </a:extLst>
          </p:spPr>
        </p:pic>
        <p:sp>
          <p:nvSpPr>
            <p:cNvPr id="60" name="ZoneTexte 59">
              <a:extLst>
                <a:ext uri="{FF2B5EF4-FFF2-40B4-BE49-F238E27FC236}">
                  <a16:creationId xmlns:a16="http://schemas.microsoft.com/office/drawing/2014/main" id="{92F0CDF2-9A38-48A5-B1EE-2D2F77E3F1C6}"/>
                </a:ext>
              </a:extLst>
            </p:cNvPr>
            <p:cNvSpPr txBox="1"/>
            <p:nvPr/>
          </p:nvSpPr>
          <p:spPr>
            <a:xfrm>
              <a:off x="3017345" y="3564178"/>
              <a:ext cx="1749144" cy="523220"/>
            </a:xfrm>
            <a:prstGeom prst="rect">
              <a:avLst/>
            </a:prstGeom>
            <a:noFill/>
          </p:spPr>
          <p:txBody>
            <a:bodyPr wrap="square" rtlCol="0">
              <a:spAutoFit/>
            </a:bodyPr>
            <a:lstStyle/>
            <a:p>
              <a:pPr algn="ctr"/>
              <a:r>
                <a:rPr lang="fr-FR" sz="1400" dirty="0">
                  <a:solidFill>
                    <a:srgbClr val="737373"/>
                  </a:solidFill>
                  <a:latin typeface="Arial" panose="020B0604020202020204" pitchFamily="34" charset="0"/>
                  <a:cs typeface="Arial" panose="020B0604020202020204" pitchFamily="34" charset="0"/>
                </a:rPr>
                <a:t>Accès aux showrooms Hager</a:t>
              </a:r>
            </a:p>
          </p:txBody>
        </p:sp>
      </p:grpSp>
      <p:grpSp>
        <p:nvGrpSpPr>
          <p:cNvPr id="61" name="Groupe 60">
            <a:extLst>
              <a:ext uri="{FF2B5EF4-FFF2-40B4-BE49-F238E27FC236}">
                <a16:creationId xmlns:a16="http://schemas.microsoft.com/office/drawing/2014/main" id="{418C08B1-BDB9-4A0B-A77F-D6AFD3F82A2D}"/>
              </a:ext>
            </a:extLst>
          </p:cNvPr>
          <p:cNvGrpSpPr/>
          <p:nvPr/>
        </p:nvGrpSpPr>
        <p:grpSpPr>
          <a:xfrm>
            <a:off x="5192812" y="3131409"/>
            <a:ext cx="1559227" cy="1293098"/>
            <a:chOff x="4812820" y="2791017"/>
            <a:chExt cx="1559227" cy="1293098"/>
          </a:xfrm>
        </p:grpSpPr>
        <p:pic>
          <p:nvPicPr>
            <p:cNvPr id="62" name="Picture 10">
              <a:extLst>
                <a:ext uri="{FF2B5EF4-FFF2-40B4-BE49-F238E27FC236}">
                  <a16:creationId xmlns:a16="http://schemas.microsoft.com/office/drawing/2014/main" id="{025C2473-D467-4FA3-9BA3-85B8D39BD09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69268" y="2791017"/>
              <a:ext cx="646331" cy="646331"/>
            </a:xfrm>
            <a:prstGeom prst="rect">
              <a:avLst/>
            </a:prstGeom>
            <a:noFill/>
            <a:extLst>
              <a:ext uri="{909E8E84-426E-40DD-AFC4-6F175D3DCCD1}">
                <a14:hiddenFill xmlns:a14="http://schemas.microsoft.com/office/drawing/2010/main">
                  <a:solidFill>
                    <a:srgbClr val="FFFFFF"/>
                  </a:solidFill>
                </a14:hiddenFill>
              </a:ext>
            </a:extLst>
          </p:spPr>
        </p:pic>
        <p:sp>
          <p:nvSpPr>
            <p:cNvPr id="63" name="ZoneTexte 62">
              <a:extLst>
                <a:ext uri="{FF2B5EF4-FFF2-40B4-BE49-F238E27FC236}">
                  <a16:creationId xmlns:a16="http://schemas.microsoft.com/office/drawing/2014/main" id="{374582FF-B994-4DB5-B33D-84A997BD450A}"/>
                </a:ext>
              </a:extLst>
            </p:cNvPr>
            <p:cNvSpPr txBox="1"/>
            <p:nvPr/>
          </p:nvSpPr>
          <p:spPr>
            <a:xfrm>
              <a:off x="4812820" y="3560895"/>
              <a:ext cx="1559227" cy="523220"/>
            </a:xfrm>
            <a:prstGeom prst="rect">
              <a:avLst/>
            </a:prstGeom>
            <a:noFill/>
          </p:spPr>
          <p:txBody>
            <a:bodyPr wrap="square" rtlCol="0">
              <a:spAutoFit/>
            </a:bodyPr>
            <a:lstStyle/>
            <a:p>
              <a:pPr algn="ctr"/>
              <a:r>
                <a:rPr lang="fr-FR" sz="1400" dirty="0">
                  <a:solidFill>
                    <a:srgbClr val="737373"/>
                  </a:solidFill>
                  <a:latin typeface="Arial" panose="020B0604020202020204" pitchFamily="34" charset="0"/>
                  <a:cs typeface="Arial" panose="020B0604020202020204" pitchFamily="34" charset="0"/>
                </a:rPr>
                <a:t>Conseils personnalisés</a:t>
              </a:r>
            </a:p>
          </p:txBody>
        </p:sp>
      </p:grpSp>
      <p:grpSp>
        <p:nvGrpSpPr>
          <p:cNvPr id="64" name="Groupe 63">
            <a:extLst>
              <a:ext uri="{FF2B5EF4-FFF2-40B4-BE49-F238E27FC236}">
                <a16:creationId xmlns:a16="http://schemas.microsoft.com/office/drawing/2014/main" id="{0A63922A-5049-4BC1-B4C2-E3DE74CA9AF8}"/>
              </a:ext>
            </a:extLst>
          </p:cNvPr>
          <p:cNvGrpSpPr/>
          <p:nvPr/>
        </p:nvGrpSpPr>
        <p:grpSpPr>
          <a:xfrm>
            <a:off x="3114537" y="4951452"/>
            <a:ext cx="1559227" cy="1255217"/>
            <a:chOff x="2229405" y="5860049"/>
            <a:chExt cx="1559227" cy="1255217"/>
          </a:xfrm>
        </p:grpSpPr>
        <p:pic>
          <p:nvPicPr>
            <p:cNvPr id="65" name="Picture 12">
              <a:extLst>
                <a:ext uri="{FF2B5EF4-FFF2-40B4-BE49-F238E27FC236}">
                  <a16:creationId xmlns:a16="http://schemas.microsoft.com/office/drawing/2014/main" id="{3DA4860B-B86E-4202-BD44-369F58385D8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685853" y="5860049"/>
              <a:ext cx="646331" cy="646331"/>
            </a:xfrm>
            <a:prstGeom prst="rect">
              <a:avLst/>
            </a:prstGeom>
            <a:noFill/>
            <a:extLst>
              <a:ext uri="{909E8E84-426E-40DD-AFC4-6F175D3DCCD1}">
                <a14:hiddenFill xmlns:a14="http://schemas.microsoft.com/office/drawing/2010/main">
                  <a:solidFill>
                    <a:srgbClr val="FFFFFF"/>
                  </a:solidFill>
                </a14:hiddenFill>
              </a:ext>
            </a:extLst>
          </p:spPr>
        </p:pic>
        <p:sp>
          <p:nvSpPr>
            <p:cNvPr id="66" name="ZoneTexte 65">
              <a:extLst>
                <a:ext uri="{FF2B5EF4-FFF2-40B4-BE49-F238E27FC236}">
                  <a16:creationId xmlns:a16="http://schemas.microsoft.com/office/drawing/2014/main" id="{3F8501AD-E0B7-4B83-8490-8C9ACDF2BDB7}"/>
                </a:ext>
              </a:extLst>
            </p:cNvPr>
            <p:cNvSpPr txBox="1"/>
            <p:nvPr/>
          </p:nvSpPr>
          <p:spPr>
            <a:xfrm>
              <a:off x="2229405" y="6592046"/>
              <a:ext cx="1559227" cy="523220"/>
            </a:xfrm>
            <a:prstGeom prst="rect">
              <a:avLst/>
            </a:prstGeom>
            <a:noFill/>
          </p:spPr>
          <p:txBody>
            <a:bodyPr wrap="square" rtlCol="0">
              <a:spAutoFit/>
            </a:bodyPr>
            <a:lstStyle/>
            <a:p>
              <a:pPr algn="ctr"/>
              <a:r>
                <a:rPr lang="fr-FR" sz="1400">
                  <a:solidFill>
                    <a:srgbClr val="737373"/>
                  </a:solidFill>
                  <a:latin typeface="Arial" panose="020B0604020202020204" pitchFamily="34" charset="0"/>
                  <a:cs typeface="Arial" panose="020B0604020202020204" pitchFamily="34" charset="0"/>
                </a:rPr>
                <a:t>Satisfaction client</a:t>
              </a:r>
            </a:p>
          </p:txBody>
        </p:sp>
      </p:grpSp>
      <p:grpSp>
        <p:nvGrpSpPr>
          <p:cNvPr id="7" name="Groupe 6">
            <a:extLst>
              <a:ext uri="{FF2B5EF4-FFF2-40B4-BE49-F238E27FC236}">
                <a16:creationId xmlns:a16="http://schemas.microsoft.com/office/drawing/2014/main" id="{F209531A-42E9-470B-9B17-53AF4E9D822F}"/>
              </a:ext>
            </a:extLst>
          </p:cNvPr>
          <p:cNvGrpSpPr/>
          <p:nvPr/>
        </p:nvGrpSpPr>
        <p:grpSpPr>
          <a:xfrm>
            <a:off x="974701" y="3096735"/>
            <a:ext cx="1559227" cy="1321934"/>
            <a:chOff x="974701" y="3096735"/>
            <a:chExt cx="1559227" cy="1321934"/>
          </a:xfrm>
        </p:grpSpPr>
        <p:sp>
          <p:nvSpPr>
            <p:cNvPr id="57" name="ZoneTexte 56">
              <a:extLst>
                <a:ext uri="{FF2B5EF4-FFF2-40B4-BE49-F238E27FC236}">
                  <a16:creationId xmlns:a16="http://schemas.microsoft.com/office/drawing/2014/main" id="{100F77E4-7F88-4193-95CD-1CC959D9126F}"/>
                </a:ext>
              </a:extLst>
            </p:cNvPr>
            <p:cNvSpPr txBox="1"/>
            <p:nvPr/>
          </p:nvSpPr>
          <p:spPr>
            <a:xfrm>
              <a:off x="974701" y="3895449"/>
              <a:ext cx="1559227" cy="523220"/>
            </a:xfrm>
            <a:prstGeom prst="rect">
              <a:avLst/>
            </a:prstGeom>
            <a:noFill/>
          </p:spPr>
          <p:txBody>
            <a:bodyPr wrap="square" rtlCol="0">
              <a:spAutoFit/>
            </a:bodyPr>
            <a:lstStyle/>
            <a:p>
              <a:pPr algn="ctr"/>
              <a:r>
                <a:rPr lang="fr-FR" sz="1400" dirty="0">
                  <a:solidFill>
                    <a:srgbClr val="737373"/>
                  </a:solidFill>
                  <a:latin typeface="Arial" panose="020B0604020202020204" pitchFamily="34" charset="0"/>
                  <a:cs typeface="Arial" panose="020B0604020202020204" pitchFamily="34" charset="0"/>
                </a:rPr>
                <a:t>Solutions innovantes</a:t>
              </a:r>
            </a:p>
          </p:txBody>
        </p:sp>
        <p:pic>
          <p:nvPicPr>
            <p:cNvPr id="4" name="Image 3">
              <a:extLst>
                <a:ext uri="{FF2B5EF4-FFF2-40B4-BE49-F238E27FC236}">
                  <a16:creationId xmlns:a16="http://schemas.microsoft.com/office/drawing/2014/main" id="{F1107B2A-2365-4B48-8262-0B45F97B2F7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69586" y="3096735"/>
              <a:ext cx="769456" cy="769456"/>
            </a:xfrm>
            <a:prstGeom prst="rect">
              <a:avLst/>
            </a:prstGeom>
          </p:spPr>
        </p:pic>
      </p:grpSp>
      <p:grpSp>
        <p:nvGrpSpPr>
          <p:cNvPr id="8" name="Groupe 7">
            <a:extLst>
              <a:ext uri="{FF2B5EF4-FFF2-40B4-BE49-F238E27FC236}">
                <a16:creationId xmlns:a16="http://schemas.microsoft.com/office/drawing/2014/main" id="{A298DB46-3FD3-4A5C-9AAB-26570D57C482}"/>
              </a:ext>
            </a:extLst>
          </p:cNvPr>
          <p:cNvGrpSpPr/>
          <p:nvPr/>
        </p:nvGrpSpPr>
        <p:grpSpPr>
          <a:xfrm>
            <a:off x="689820" y="4752569"/>
            <a:ext cx="2128988" cy="1369532"/>
            <a:chOff x="689820" y="4752569"/>
            <a:chExt cx="2128988" cy="1369532"/>
          </a:xfrm>
        </p:grpSpPr>
        <p:sp>
          <p:nvSpPr>
            <p:cNvPr id="54" name="ZoneTexte 53">
              <a:extLst>
                <a:ext uri="{FF2B5EF4-FFF2-40B4-BE49-F238E27FC236}">
                  <a16:creationId xmlns:a16="http://schemas.microsoft.com/office/drawing/2014/main" id="{88E15064-1E60-4F9B-86D4-FAD9001E4FF3}"/>
                </a:ext>
              </a:extLst>
            </p:cNvPr>
            <p:cNvSpPr txBox="1"/>
            <p:nvPr/>
          </p:nvSpPr>
          <p:spPr>
            <a:xfrm>
              <a:off x="689820" y="5598881"/>
              <a:ext cx="2128988" cy="523220"/>
            </a:xfrm>
            <a:prstGeom prst="rect">
              <a:avLst/>
            </a:prstGeom>
            <a:noFill/>
          </p:spPr>
          <p:txBody>
            <a:bodyPr wrap="square" rtlCol="0">
              <a:spAutoFit/>
            </a:bodyPr>
            <a:lstStyle/>
            <a:p>
              <a:pPr algn="ctr"/>
              <a:r>
                <a:rPr lang="fr-FR" sz="1400" dirty="0">
                  <a:solidFill>
                    <a:srgbClr val="737373"/>
                  </a:solidFill>
                  <a:latin typeface="Arial" panose="020B0604020202020204" pitchFamily="34" charset="0"/>
                  <a:cs typeface="Arial" panose="020B0604020202020204" pitchFamily="34" charset="0"/>
                </a:rPr>
                <a:t>Prestation professionnelle</a:t>
              </a:r>
            </a:p>
          </p:txBody>
        </p:sp>
        <p:pic>
          <p:nvPicPr>
            <p:cNvPr id="6" name="Image 5">
              <a:extLst>
                <a:ext uri="{FF2B5EF4-FFF2-40B4-BE49-F238E27FC236}">
                  <a16:creationId xmlns:a16="http://schemas.microsoft.com/office/drawing/2014/main" id="{2C61F8FB-F008-463B-B6E7-566353AECBF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292730" y="4752569"/>
              <a:ext cx="846312" cy="846312"/>
            </a:xfrm>
            <a:prstGeom prst="rect">
              <a:avLst/>
            </a:prstGeom>
          </p:spPr>
        </p:pic>
      </p:grpSp>
    </p:spTree>
    <p:extLst>
      <p:ext uri="{BB962C8B-B14F-4D97-AF65-F5344CB8AC3E}">
        <p14:creationId xmlns:p14="http://schemas.microsoft.com/office/powerpoint/2010/main" val="1526014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2">
            <a:extLst>
              <a:ext uri="{FF2B5EF4-FFF2-40B4-BE49-F238E27FC236}">
                <a16:creationId xmlns:a16="http://schemas.microsoft.com/office/drawing/2014/main" id="{5F1107EF-9231-44CB-8AFC-25D5A195458A}"/>
              </a:ext>
            </a:extLst>
          </p:cNvPr>
          <p:cNvSpPr txBox="1"/>
          <p:nvPr/>
        </p:nvSpPr>
        <p:spPr>
          <a:xfrm>
            <a:off x="-1" y="38741"/>
            <a:ext cx="7559675" cy="584775"/>
          </a:xfrm>
          <a:prstGeom prst="rect">
            <a:avLst/>
          </a:prstGeom>
          <a:noFill/>
        </p:spPr>
        <p:txBody>
          <a:bodyPr wrap="square" rtlCol="0">
            <a:spAutoFit/>
          </a:bodyPr>
          <a:lstStyle/>
          <a:p>
            <a:pPr algn="ctr"/>
            <a:r>
              <a:rPr lang="fr-FR" sz="3200" b="1">
                <a:solidFill>
                  <a:schemeClr val="bg1"/>
                </a:solidFill>
                <a:latin typeface="Arial" panose="020B0604020202020204" pitchFamily="34" charset="0"/>
                <a:cs typeface="Arial" panose="020B0604020202020204" pitchFamily="34" charset="0"/>
              </a:rPr>
              <a:t>Mon entreprise</a:t>
            </a:r>
          </a:p>
        </p:txBody>
      </p:sp>
      <p:sp>
        <p:nvSpPr>
          <p:cNvPr id="8" name="ZoneTexte 2">
            <a:extLst>
              <a:ext uri="{FF2B5EF4-FFF2-40B4-BE49-F238E27FC236}">
                <a16:creationId xmlns:a16="http://schemas.microsoft.com/office/drawing/2014/main" id="{5F1107EF-9231-44CB-8AFC-25D5A195458A}"/>
              </a:ext>
            </a:extLst>
          </p:cNvPr>
          <p:cNvSpPr txBox="1"/>
          <p:nvPr/>
        </p:nvSpPr>
        <p:spPr>
          <a:xfrm>
            <a:off x="-1" y="395288"/>
            <a:ext cx="7559675" cy="455992"/>
          </a:xfrm>
          <a:prstGeom prst="rect">
            <a:avLst/>
          </a:prstGeom>
          <a:noFill/>
        </p:spPr>
        <p:txBody>
          <a:bodyPr wrap="square" lIns="0" tIns="0" rIns="0" bIns="0" rtlCol="0" anchor="ctr">
            <a:noAutofit/>
          </a:bodyPr>
          <a:lstStyle/>
          <a:p>
            <a:pPr algn="ctr"/>
            <a:r>
              <a:rPr lang="fr-FR" sz="2400" b="1">
                <a:solidFill>
                  <a:srgbClr val="737373"/>
                </a:solidFill>
                <a:latin typeface="Arial" panose="020B0604020202020204" pitchFamily="34" charset="0"/>
                <a:cs typeface="Arial" panose="020B0604020202020204" pitchFamily="34" charset="0"/>
              </a:rPr>
              <a:t>Mon partenaire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p:blipFill>
        <p:spPr bwMode="auto">
          <a:xfrm>
            <a:off x="3095861" y="1301010"/>
            <a:ext cx="1367948" cy="455983"/>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Connecteur droit 4">
            <a:extLst>
              <a:ext uri="{FF2B5EF4-FFF2-40B4-BE49-F238E27FC236}">
                <a16:creationId xmlns:a16="http://schemas.microsoft.com/office/drawing/2014/main" id="{BFFCD5CA-6581-440C-B3C4-155E8E1B1D2F}"/>
              </a:ext>
            </a:extLst>
          </p:cNvPr>
          <p:cNvCxnSpPr>
            <a:cxnSpLocks/>
          </p:cNvCxnSpPr>
          <p:nvPr/>
        </p:nvCxnSpPr>
        <p:spPr>
          <a:xfrm>
            <a:off x="3266281" y="987198"/>
            <a:ext cx="1027113" cy="0"/>
          </a:xfrm>
          <a:prstGeom prst="line">
            <a:avLst/>
          </a:prstGeom>
          <a:ln>
            <a:solidFill>
              <a:srgbClr val="00AAE1"/>
            </a:solidFill>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70D6A460-3C6B-4734-9845-E0BD0625D052}"/>
              </a:ext>
            </a:extLst>
          </p:cNvPr>
          <p:cNvSpPr txBox="1"/>
          <p:nvPr/>
        </p:nvSpPr>
        <p:spPr>
          <a:xfrm>
            <a:off x="3095861" y="1950243"/>
            <a:ext cx="4242235" cy="4185761"/>
          </a:xfrm>
          <a:prstGeom prst="rect">
            <a:avLst/>
          </a:prstGeom>
          <a:noFill/>
        </p:spPr>
        <p:txBody>
          <a:bodyPr wrap="square" lIns="0" tIns="0" rIns="0" bIns="0" rtlCol="0" anchor="t">
            <a:spAutoFit/>
          </a:bodyPr>
          <a:lstStyle/>
          <a:p>
            <a:r>
              <a:rPr lang="fr-FR" sz="1400" dirty="0">
                <a:solidFill>
                  <a:srgbClr val="737373"/>
                </a:solidFill>
                <a:latin typeface="Arial"/>
                <a:cs typeface="Arial"/>
              </a:rPr>
              <a:t>J'ai été sélectionné pour rejoindre le programme Hager Entrepreneur. Ce programme exclusif me permet d'être formé au quotidien et de maitriser les solutions de mon partenaire sur le bout des doigts. </a:t>
            </a:r>
          </a:p>
          <a:p>
            <a:endParaRPr lang="fr-FR" sz="1400" dirty="0">
              <a:solidFill>
                <a:srgbClr val="737373"/>
              </a:solidFill>
              <a:latin typeface="Arial"/>
              <a:cs typeface="Arial"/>
            </a:endParaRPr>
          </a:p>
          <a:p>
            <a:r>
              <a:rPr lang="fr-FR" sz="1400" dirty="0">
                <a:solidFill>
                  <a:srgbClr val="737373"/>
                </a:solidFill>
                <a:latin typeface="Arial"/>
                <a:cs typeface="Arial"/>
              </a:rPr>
              <a:t>Hager est un fabricant de solutions électriques </a:t>
            </a:r>
            <a:endParaRPr lang="fr-FR" dirty="0"/>
          </a:p>
          <a:p>
            <a:r>
              <a:rPr lang="fr-FR" sz="1400" dirty="0">
                <a:solidFill>
                  <a:srgbClr val="737373"/>
                </a:solidFill>
                <a:latin typeface="Arial" panose="020B0604020202020204" pitchFamily="34" charset="0"/>
                <a:cs typeface="Arial" panose="020B0604020202020204" pitchFamily="34" charset="0"/>
              </a:rPr>
              <a:t>qui se distingue par son partenariat historique </a:t>
            </a:r>
          </a:p>
          <a:p>
            <a:pPr>
              <a:spcAft>
                <a:spcPts val="600"/>
              </a:spcAft>
            </a:pPr>
            <a:r>
              <a:rPr lang="fr-FR" sz="1400" dirty="0">
                <a:solidFill>
                  <a:srgbClr val="737373"/>
                </a:solidFill>
                <a:latin typeface="Arial" panose="020B0604020202020204" pitchFamily="34" charset="0"/>
                <a:cs typeface="Arial" panose="020B0604020202020204" pitchFamily="34" charset="0"/>
              </a:rPr>
              <a:t>avec les artisans électriciens.</a:t>
            </a:r>
          </a:p>
          <a:p>
            <a:r>
              <a:rPr lang="fr-FR" sz="1400" dirty="0">
                <a:solidFill>
                  <a:srgbClr val="737373"/>
                </a:solidFill>
                <a:latin typeface="Arial" panose="020B0604020202020204" pitchFamily="34" charset="0"/>
                <a:cs typeface="Arial" panose="020B0604020202020204" pitchFamily="34" charset="0"/>
              </a:rPr>
              <a:t>Du tableau électrique aux interrupteurs et prises, </a:t>
            </a:r>
          </a:p>
          <a:p>
            <a:r>
              <a:rPr lang="fr-FR" sz="1400" dirty="0">
                <a:solidFill>
                  <a:srgbClr val="737373"/>
                </a:solidFill>
                <a:latin typeface="Arial" panose="020B0604020202020204" pitchFamily="34" charset="0"/>
                <a:cs typeface="Arial" panose="020B0604020202020204" pitchFamily="34" charset="0"/>
              </a:rPr>
              <a:t>la marque travaille quotidiennement à la conception </a:t>
            </a:r>
          </a:p>
          <a:p>
            <a:r>
              <a:rPr lang="fr-FR" sz="1400" dirty="0">
                <a:solidFill>
                  <a:srgbClr val="737373"/>
                </a:solidFill>
                <a:latin typeface="Arial" panose="020B0604020202020204" pitchFamily="34" charset="0"/>
                <a:cs typeface="Arial" panose="020B0604020202020204" pitchFamily="34" charset="0"/>
              </a:rPr>
              <a:t>de produits et systèmes qui répondent au mieux </a:t>
            </a:r>
          </a:p>
          <a:p>
            <a:pPr>
              <a:spcAft>
                <a:spcPts val="600"/>
              </a:spcAft>
            </a:pPr>
            <a:r>
              <a:rPr lang="fr-FR" sz="1400" dirty="0">
                <a:solidFill>
                  <a:srgbClr val="737373"/>
                </a:solidFill>
                <a:latin typeface="Arial" panose="020B0604020202020204" pitchFamily="34" charset="0"/>
                <a:cs typeface="Arial" panose="020B0604020202020204" pitchFamily="34" charset="0"/>
              </a:rPr>
              <a:t>à vos besoins de sécurité, de bien-être et de confort.</a:t>
            </a:r>
          </a:p>
          <a:p>
            <a:pPr>
              <a:spcAft>
                <a:spcPts val="600"/>
              </a:spcAft>
            </a:pPr>
            <a:r>
              <a:rPr lang="fr-FR" sz="1400" dirty="0">
                <a:solidFill>
                  <a:srgbClr val="737373"/>
                </a:solidFill>
                <a:latin typeface="Arial" panose="020B0604020202020204" pitchFamily="34" charset="0"/>
                <a:cs typeface="Arial" panose="020B0604020202020204" pitchFamily="34" charset="0"/>
              </a:rPr>
              <a:t>La plupart des produits Hager, vendus sur le marché français, sont conçus, fabriqués et assemblés en France et en Europe. </a:t>
            </a:r>
          </a:p>
          <a:p>
            <a:r>
              <a:rPr lang="fr-FR" sz="1400" dirty="0">
                <a:solidFill>
                  <a:srgbClr val="737373"/>
                </a:solidFill>
                <a:latin typeface="Arial" panose="020B0604020202020204" pitchFamily="34" charset="0"/>
                <a:cs typeface="Arial" panose="020B0604020202020204" pitchFamily="34" charset="0"/>
              </a:rPr>
              <a:t>Sa mission : vous apporter la solution électrique </a:t>
            </a:r>
          </a:p>
          <a:p>
            <a:pPr>
              <a:spcAft>
                <a:spcPts val="600"/>
              </a:spcAft>
            </a:pPr>
            <a:r>
              <a:rPr lang="fr-FR" sz="1400" dirty="0">
                <a:solidFill>
                  <a:srgbClr val="737373"/>
                </a:solidFill>
                <a:latin typeface="Arial" panose="020B0604020202020204" pitchFamily="34" charset="0"/>
                <a:cs typeface="Arial" panose="020B0604020202020204" pitchFamily="34" charset="0"/>
              </a:rPr>
              <a:t>pour votre bien vivre au quotidien.</a:t>
            </a:r>
          </a:p>
          <a:p>
            <a:r>
              <a:rPr lang="fr-FR" sz="1400" dirty="0">
                <a:solidFill>
                  <a:srgbClr val="737373"/>
                </a:solidFill>
                <a:latin typeface="Arial" panose="020B0604020202020204" pitchFamily="34" charset="0"/>
                <a:cs typeface="Arial" panose="020B0604020202020204" pitchFamily="34" charset="0"/>
              </a:rPr>
              <a:t>Pour en savoir plus sur qui est Hager, c’est par ici :</a:t>
            </a:r>
          </a:p>
        </p:txBody>
      </p:sp>
      <p:grpSp>
        <p:nvGrpSpPr>
          <p:cNvPr id="3" name="Groupe 2">
            <a:extLst>
              <a:ext uri="{FF2B5EF4-FFF2-40B4-BE49-F238E27FC236}">
                <a16:creationId xmlns:a16="http://schemas.microsoft.com/office/drawing/2014/main" id="{89CB37CF-C56E-4783-A9ED-35CEFC8AFD6D}"/>
              </a:ext>
            </a:extLst>
          </p:cNvPr>
          <p:cNvGrpSpPr/>
          <p:nvPr/>
        </p:nvGrpSpPr>
        <p:grpSpPr>
          <a:xfrm>
            <a:off x="115602" y="3777705"/>
            <a:ext cx="2661814" cy="3188162"/>
            <a:chOff x="189611" y="1993440"/>
            <a:chExt cx="2661814" cy="3188162"/>
          </a:xfrm>
        </p:grpSpPr>
        <p:pic>
          <p:nvPicPr>
            <p:cNvPr id="1026" name="Picture 2">
              <a:extLst>
                <a:ext uri="{FF2B5EF4-FFF2-40B4-BE49-F238E27FC236}">
                  <a16:creationId xmlns:a16="http://schemas.microsoft.com/office/drawing/2014/main" id="{E93D1CAE-B3F5-4AB5-8DCA-68CD6F4A875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9611" y="1993440"/>
              <a:ext cx="2661814" cy="3188162"/>
            </a:xfrm>
            <a:prstGeom prst="rect">
              <a:avLst/>
            </a:prstGeom>
            <a:noFill/>
            <a:extLst>
              <a:ext uri="{909E8E84-426E-40DD-AFC4-6F175D3DCCD1}">
                <a14:hiddenFill xmlns:a14="http://schemas.microsoft.com/office/drawing/2010/main">
                  <a:solidFill>
                    <a:srgbClr val="FFFFFF"/>
                  </a:solidFill>
                </a14:hiddenFill>
              </a:ext>
            </a:extLst>
          </p:spPr>
        </p:pic>
        <p:sp>
          <p:nvSpPr>
            <p:cNvPr id="2" name="Ellipse 1">
              <a:extLst>
                <a:ext uri="{FF2B5EF4-FFF2-40B4-BE49-F238E27FC236}">
                  <a16:creationId xmlns:a16="http://schemas.microsoft.com/office/drawing/2014/main" id="{398A90AA-EB9F-4CBA-9166-5A3778A2C982}"/>
                </a:ext>
              </a:extLst>
            </p:cNvPr>
            <p:cNvSpPr/>
            <p:nvPr/>
          </p:nvSpPr>
          <p:spPr>
            <a:xfrm>
              <a:off x="2405149" y="2799908"/>
              <a:ext cx="106326" cy="106326"/>
            </a:xfrm>
            <a:prstGeom prst="ellipse">
              <a:avLst/>
            </a:prstGeom>
            <a:solidFill>
              <a:srgbClr val="0047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5BDC167F-E569-41F7-9BED-0226552DA838}"/>
                </a:ext>
              </a:extLst>
            </p:cNvPr>
            <p:cNvSpPr/>
            <p:nvPr/>
          </p:nvSpPr>
          <p:spPr>
            <a:xfrm>
              <a:off x="2521690" y="2799908"/>
              <a:ext cx="106326" cy="106326"/>
            </a:xfrm>
            <a:prstGeom prst="ellipse">
              <a:avLst/>
            </a:prstGeom>
            <a:solidFill>
              <a:srgbClr val="00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AAE1"/>
                </a:solidFill>
              </a:endParaRPr>
            </a:p>
          </p:txBody>
        </p:sp>
        <p:sp>
          <p:nvSpPr>
            <p:cNvPr id="14" name="Ellipse 13">
              <a:extLst>
                <a:ext uri="{FF2B5EF4-FFF2-40B4-BE49-F238E27FC236}">
                  <a16:creationId xmlns:a16="http://schemas.microsoft.com/office/drawing/2014/main" id="{894DAEEC-E2B0-4FA7-88FF-CF7E2EA293B1}"/>
                </a:ext>
              </a:extLst>
            </p:cNvPr>
            <p:cNvSpPr/>
            <p:nvPr/>
          </p:nvSpPr>
          <p:spPr>
            <a:xfrm>
              <a:off x="2233674" y="3763889"/>
              <a:ext cx="106326" cy="106326"/>
            </a:xfrm>
            <a:prstGeom prst="ellipse">
              <a:avLst/>
            </a:prstGeom>
            <a:solidFill>
              <a:srgbClr val="0047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69A8D96A-53E5-4EF7-BA25-83A9C36DC642}"/>
                </a:ext>
              </a:extLst>
            </p:cNvPr>
            <p:cNvSpPr/>
            <p:nvPr/>
          </p:nvSpPr>
          <p:spPr>
            <a:xfrm>
              <a:off x="2235027" y="3628853"/>
              <a:ext cx="106326" cy="106326"/>
            </a:xfrm>
            <a:prstGeom prst="ellipse">
              <a:avLst/>
            </a:prstGeom>
            <a:solidFill>
              <a:srgbClr val="0047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704DF0FE-4FD5-473A-9546-AA6C055EE34B}"/>
                </a:ext>
              </a:extLst>
            </p:cNvPr>
            <p:cNvSpPr/>
            <p:nvPr/>
          </p:nvSpPr>
          <p:spPr>
            <a:xfrm>
              <a:off x="907731" y="3870215"/>
              <a:ext cx="106326" cy="106326"/>
            </a:xfrm>
            <a:prstGeom prst="ellipse">
              <a:avLst/>
            </a:prstGeom>
            <a:solidFill>
              <a:srgbClr val="0047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12C9F0E2-FEB0-4F69-9DE4-A9C34D562528}"/>
                </a:ext>
              </a:extLst>
            </p:cNvPr>
            <p:cNvSpPr/>
            <p:nvPr/>
          </p:nvSpPr>
          <p:spPr>
            <a:xfrm>
              <a:off x="1572265" y="2817631"/>
              <a:ext cx="106326" cy="106326"/>
            </a:xfrm>
            <a:prstGeom prst="ellipse">
              <a:avLst/>
            </a:prstGeom>
            <a:solidFill>
              <a:srgbClr val="0047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8" name="ZoneTexte 17">
            <a:extLst>
              <a:ext uri="{FF2B5EF4-FFF2-40B4-BE49-F238E27FC236}">
                <a16:creationId xmlns:a16="http://schemas.microsoft.com/office/drawing/2014/main" id="{5889BFBC-7518-40DB-ADCE-3BDCDEF5596C}"/>
              </a:ext>
            </a:extLst>
          </p:cNvPr>
          <p:cNvSpPr txBox="1"/>
          <p:nvPr/>
        </p:nvSpPr>
        <p:spPr>
          <a:xfrm>
            <a:off x="376669" y="6739763"/>
            <a:ext cx="2400747" cy="553998"/>
          </a:xfrm>
          <a:prstGeom prst="rect">
            <a:avLst/>
          </a:prstGeom>
          <a:noFill/>
        </p:spPr>
        <p:txBody>
          <a:bodyPr wrap="square" rtlCol="0">
            <a:spAutoFit/>
          </a:bodyPr>
          <a:lstStyle/>
          <a:p>
            <a:pPr algn="ctr"/>
            <a:r>
              <a:rPr lang="fr-FR" sz="1000" i="1" dirty="0">
                <a:solidFill>
                  <a:srgbClr val="00AAE1"/>
                </a:solidFill>
                <a:latin typeface="Arial" panose="020B0604020202020204" pitchFamily="34" charset="0"/>
                <a:cs typeface="Arial" panose="020B0604020202020204" pitchFamily="34" charset="0"/>
              </a:rPr>
              <a:t>Hager en France, </a:t>
            </a:r>
          </a:p>
          <a:p>
            <a:pPr algn="ctr"/>
            <a:r>
              <a:rPr lang="fr-FR" sz="1000" i="1" dirty="0">
                <a:solidFill>
                  <a:srgbClr val="00AAE1"/>
                </a:solidFill>
                <a:latin typeface="Arial" panose="020B0604020202020204" pitchFamily="34" charset="0"/>
                <a:cs typeface="Arial" panose="020B0604020202020204" pitchFamily="34" charset="0"/>
              </a:rPr>
              <a:t>c’est un siège social situé en Alsace, </a:t>
            </a:r>
          </a:p>
          <a:p>
            <a:pPr algn="ctr"/>
            <a:r>
              <a:rPr lang="fr-FR" sz="1000" i="1" dirty="0">
                <a:solidFill>
                  <a:srgbClr val="00AAE1"/>
                </a:solidFill>
                <a:latin typeface="Arial" panose="020B0604020202020204" pitchFamily="34" charset="0"/>
                <a:cs typeface="Arial" panose="020B0604020202020204" pitchFamily="34" charset="0"/>
              </a:rPr>
              <a:t>à Obernai et six sites de production. </a:t>
            </a:r>
          </a:p>
        </p:txBody>
      </p:sp>
      <p:pic>
        <p:nvPicPr>
          <p:cNvPr id="19" name="Image 18" descr="Une image contenant objet, horloge&#10;&#10;Description générée automatiquement">
            <a:extLst>
              <a:ext uri="{FF2B5EF4-FFF2-40B4-BE49-F238E27FC236}">
                <a16:creationId xmlns:a16="http://schemas.microsoft.com/office/drawing/2014/main" id="{24D01145-C1A4-434F-AE2E-25CBF24C90D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17095" y="6320272"/>
            <a:ext cx="1080000" cy="1080000"/>
          </a:xfrm>
          <a:prstGeom prst="rect">
            <a:avLst/>
          </a:prstGeom>
        </p:spPr>
      </p:pic>
    </p:spTree>
    <p:extLst>
      <p:ext uri="{BB962C8B-B14F-4D97-AF65-F5344CB8AC3E}">
        <p14:creationId xmlns:p14="http://schemas.microsoft.com/office/powerpoint/2010/main" val="3446933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70181" y="3285234"/>
            <a:ext cx="3489493" cy="38791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ZoneTexte 3">
            <a:extLst>
              <a:ext uri="{FF2B5EF4-FFF2-40B4-BE49-F238E27FC236}">
                <a16:creationId xmlns:a16="http://schemas.microsoft.com/office/drawing/2014/main" id="{B944022D-813E-4B54-B88B-612B5712DDFB}"/>
              </a:ext>
            </a:extLst>
          </p:cNvPr>
          <p:cNvSpPr txBox="1"/>
          <p:nvPr/>
        </p:nvSpPr>
        <p:spPr>
          <a:xfrm>
            <a:off x="755649" y="2066182"/>
            <a:ext cx="6084889" cy="954107"/>
          </a:xfrm>
          <a:prstGeom prst="rect">
            <a:avLst/>
          </a:prstGeom>
          <a:noFill/>
        </p:spPr>
        <p:txBody>
          <a:bodyPr wrap="square" lIns="0" tIns="0" rIns="0" bIns="0" rtlCol="0">
            <a:noAutofit/>
          </a:bodyPr>
          <a:lstStyle/>
          <a:p>
            <a:r>
              <a:rPr lang="fr-FR" sz="1400">
                <a:solidFill>
                  <a:srgbClr val="737373"/>
                </a:solidFill>
                <a:latin typeface="Arial" panose="020B0604020202020204" pitchFamily="34" charset="0"/>
                <a:cs typeface="Arial" panose="020B0604020202020204" pitchFamily="34" charset="0"/>
              </a:rPr>
              <a:t>Il assure la répartition et la protection de tous vos circuits électriques </a:t>
            </a:r>
            <a:br>
              <a:rPr lang="fr-FR" sz="1400">
                <a:solidFill>
                  <a:srgbClr val="737373"/>
                </a:solidFill>
                <a:latin typeface="Arial" panose="020B0604020202020204" pitchFamily="34" charset="0"/>
                <a:cs typeface="Arial" panose="020B0604020202020204" pitchFamily="34" charset="0"/>
              </a:rPr>
            </a:br>
            <a:r>
              <a:rPr lang="fr-FR" sz="1400">
                <a:solidFill>
                  <a:srgbClr val="737373"/>
                </a:solidFill>
                <a:latin typeface="Arial" panose="020B0604020202020204" pitchFamily="34" charset="0"/>
                <a:cs typeface="Arial" panose="020B0604020202020204" pitchFamily="34" charset="0"/>
              </a:rPr>
              <a:t>et regroupe les produits contribuant à votre propre confort et aux économies d'énergie. Votre bien-être d'aujourd'hui et vos envies de demain passent avant tout par la sécurité de votre installation électrique.</a:t>
            </a:r>
          </a:p>
        </p:txBody>
      </p:sp>
      <p:sp>
        <p:nvSpPr>
          <p:cNvPr id="5" name="ZoneTexte 15">
            <a:extLst>
              <a:ext uri="{FF2B5EF4-FFF2-40B4-BE49-F238E27FC236}">
                <a16:creationId xmlns:a16="http://schemas.microsoft.com/office/drawing/2014/main" id="{144F2A8A-B98D-450C-B7F1-E11D1AF3B679}"/>
              </a:ext>
            </a:extLst>
          </p:cNvPr>
          <p:cNvSpPr txBox="1"/>
          <p:nvPr/>
        </p:nvSpPr>
        <p:spPr>
          <a:xfrm>
            <a:off x="755649" y="1288989"/>
            <a:ext cx="3154201" cy="55281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fr-FR" b="1">
                <a:solidFill>
                  <a:srgbClr val="737373"/>
                </a:solidFill>
                <a:latin typeface="Arial"/>
              </a:rPr>
              <a:t>Votre tableau électrique, </a:t>
            </a:r>
          </a:p>
          <a:p>
            <a:r>
              <a:rPr lang="fr-FR" b="1">
                <a:solidFill>
                  <a:srgbClr val="737373"/>
                </a:solidFill>
                <a:latin typeface="Arial"/>
              </a:rPr>
              <a:t>le cœur de votre installation</a:t>
            </a:r>
          </a:p>
        </p:txBody>
      </p:sp>
      <p:cxnSp>
        <p:nvCxnSpPr>
          <p:cNvPr id="25" name="Connecteur droit 4">
            <a:extLst>
              <a:ext uri="{FF2B5EF4-FFF2-40B4-BE49-F238E27FC236}">
                <a16:creationId xmlns:a16="http://schemas.microsoft.com/office/drawing/2014/main" id="{A19FEB2E-948B-4DB1-BFAB-E448D26E1341}"/>
              </a:ext>
            </a:extLst>
          </p:cNvPr>
          <p:cNvCxnSpPr>
            <a:cxnSpLocks/>
          </p:cNvCxnSpPr>
          <p:nvPr/>
        </p:nvCxnSpPr>
        <p:spPr>
          <a:xfrm>
            <a:off x="3266281" y="987198"/>
            <a:ext cx="1027113" cy="0"/>
          </a:xfrm>
          <a:prstGeom prst="line">
            <a:avLst/>
          </a:prstGeom>
          <a:ln>
            <a:solidFill>
              <a:srgbClr val="00AAE1"/>
            </a:solidFill>
          </a:ln>
        </p:spPr>
        <p:style>
          <a:lnRef idx="1">
            <a:schemeClr val="accent1"/>
          </a:lnRef>
          <a:fillRef idx="0">
            <a:schemeClr val="accent1"/>
          </a:fillRef>
          <a:effectRef idx="0">
            <a:schemeClr val="accent1"/>
          </a:effectRef>
          <a:fontRef idx="minor">
            <a:schemeClr val="tx1"/>
          </a:fontRef>
        </p:style>
      </p:cxnSp>
      <p:sp>
        <p:nvSpPr>
          <p:cNvPr id="28" name="ZoneTexte 2">
            <a:extLst>
              <a:ext uri="{FF2B5EF4-FFF2-40B4-BE49-F238E27FC236}">
                <a16:creationId xmlns:a16="http://schemas.microsoft.com/office/drawing/2014/main" id="{E38C642B-9E46-46BC-8FB4-E23F08497D5C}"/>
              </a:ext>
            </a:extLst>
          </p:cNvPr>
          <p:cNvSpPr txBox="1"/>
          <p:nvPr/>
        </p:nvSpPr>
        <p:spPr>
          <a:xfrm>
            <a:off x="-1" y="395288"/>
            <a:ext cx="7559675" cy="455992"/>
          </a:xfrm>
          <a:prstGeom prst="rect">
            <a:avLst/>
          </a:prstGeom>
          <a:noFill/>
        </p:spPr>
        <p:txBody>
          <a:bodyPr wrap="square" lIns="0" tIns="0" rIns="0" bIns="0" rtlCol="0" anchor="ctr">
            <a:noAutofit/>
          </a:bodyPr>
          <a:lstStyle/>
          <a:p>
            <a:pPr algn="ctr"/>
            <a:r>
              <a:rPr lang="fr-FR" sz="2400" b="1">
                <a:solidFill>
                  <a:srgbClr val="737373"/>
                </a:solidFill>
                <a:latin typeface="Arial" panose="020B0604020202020204" pitchFamily="34" charset="0"/>
                <a:cs typeface="Arial" panose="020B0604020202020204" pitchFamily="34" charset="0"/>
              </a:rPr>
              <a:t>Le tableau électrique</a:t>
            </a:r>
          </a:p>
        </p:txBody>
      </p:sp>
      <p:pic>
        <p:nvPicPr>
          <p:cNvPr id="27" name="Picture 2" descr="tableau électrique">
            <a:extLst>
              <a:ext uri="{FF2B5EF4-FFF2-40B4-BE49-F238E27FC236}">
                <a16:creationId xmlns:a16="http://schemas.microsoft.com/office/drawing/2014/main" id="{BA6D95C0-5736-4E76-8DC8-488A32F3EFE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8181" y="3285234"/>
            <a:ext cx="2891314" cy="417605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horloge&#10;&#10;Description générée automatiquement">
            <a:extLst>
              <a:ext uri="{FF2B5EF4-FFF2-40B4-BE49-F238E27FC236}">
                <a16:creationId xmlns:a16="http://schemas.microsoft.com/office/drawing/2014/main" id="{46B53DF8-92EC-4125-95A2-0F6753D5EE0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57402" y="3749511"/>
            <a:ext cx="653510" cy="653510"/>
          </a:xfrm>
          <a:prstGeom prst="rect">
            <a:avLst/>
          </a:prstGeom>
        </p:spPr>
      </p:pic>
      <p:sp>
        <p:nvSpPr>
          <p:cNvPr id="11" name="ZoneTexte 10">
            <a:extLst>
              <a:ext uri="{FF2B5EF4-FFF2-40B4-BE49-F238E27FC236}">
                <a16:creationId xmlns:a16="http://schemas.microsoft.com/office/drawing/2014/main" id="{36B9B79E-62FF-496F-A9FC-8DFC8CDF1EA8}"/>
              </a:ext>
            </a:extLst>
          </p:cNvPr>
          <p:cNvSpPr txBox="1"/>
          <p:nvPr/>
        </p:nvSpPr>
        <p:spPr>
          <a:xfrm>
            <a:off x="5097427" y="3814656"/>
            <a:ext cx="2128988" cy="523220"/>
          </a:xfrm>
          <a:prstGeom prst="rect">
            <a:avLst/>
          </a:prstGeom>
          <a:noFill/>
        </p:spPr>
        <p:txBody>
          <a:bodyPr wrap="square" rtlCol="0">
            <a:spAutoFit/>
          </a:bodyPr>
          <a:lstStyle/>
          <a:p>
            <a:r>
              <a:rPr lang="fr-FR" sz="1400" b="1" dirty="0">
                <a:solidFill>
                  <a:srgbClr val="737373"/>
                </a:solidFill>
                <a:latin typeface="Arial" panose="020B0604020202020204" pitchFamily="34" charset="0"/>
                <a:cs typeface="Arial" panose="020B0604020202020204" pitchFamily="34" charset="0"/>
              </a:rPr>
              <a:t>Sécurité </a:t>
            </a:r>
          </a:p>
          <a:p>
            <a:r>
              <a:rPr lang="fr-FR" sz="1400" b="1" dirty="0">
                <a:solidFill>
                  <a:srgbClr val="737373"/>
                </a:solidFill>
                <a:latin typeface="Arial" panose="020B0604020202020204" pitchFamily="34" charset="0"/>
                <a:cs typeface="Arial" panose="020B0604020202020204" pitchFamily="34" charset="0"/>
              </a:rPr>
              <a:t>de votre foyer</a:t>
            </a:r>
          </a:p>
        </p:txBody>
      </p:sp>
      <p:pic>
        <p:nvPicPr>
          <p:cNvPr id="10" name="Image 9">
            <a:extLst>
              <a:ext uri="{FF2B5EF4-FFF2-40B4-BE49-F238E27FC236}">
                <a16:creationId xmlns:a16="http://schemas.microsoft.com/office/drawing/2014/main" id="{52736C90-8E79-4495-9320-74652EDC776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57402" y="5912691"/>
            <a:ext cx="653510" cy="653510"/>
          </a:xfrm>
          <a:prstGeom prst="rect">
            <a:avLst/>
          </a:prstGeom>
        </p:spPr>
      </p:pic>
      <p:sp>
        <p:nvSpPr>
          <p:cNvPr id="17" name="ZoneTexte 16">
            <a:extLst>
              <a:ext uri="{FF2B5EF4-FFF2-40B4-BE49-F238E27FC236}">
                <a16:creationId xmlns:a16="http://schemas.microsoft.com/office/drawing/2014/main" id="{7F707934-0EFD-4256-8375-E6272693DFF3}"/>
              </a:ext>
            </a:extLst>
          </p:cNvPr>
          <p:cNvSpPr txBox="1"/>
          <p:nvPr/>
        </p:nvSpPr>
        <p:spPr>
          <a:xfrm>
            <a:off x="5097427" y="5870114"/>
            <a:ext cx="2128988" cy="738664"/>
          </a:xfrm>
          <a:prstGeom prst="rect">
            <a:avLst/>
          </a:prstGeom>
          <a:noFill/>
        </p:spPr>
        <p:txBody>
          <a:bodyPr wrap="square" rtlCol="0">
            <a:spAutoFit/>
          </a:bodyPr>
          <a:lstStyle/>
          <a:p>
            <a:r>
              <a:rPr lang="fr-FR" sz="1400" b="1" dirty="0">
                <a:solidFill>
                  <a:srgbClr val="737373"/>
                </a:solidFill>
                <a:latin typeface="Arial" panose="020B0604020202020204" pitchFamily="34" charset="0"/>
                <a:cs typeface="Arial" panose="020B0604020202020204" pitchFamily="34" charset="0"/>
              </a:rPr>
              <a:t>Réseau de communication </a:t>
            </a:r>
          </a:p>
          <a:p>
            <a:r>
              <a:rPr lang="fr-FR" sz="1400" b="1" dirty="0">
                <a:solidFill>
                  <a:srgbClr val="737373"/>
                </a:solidFill>
                <a:latin typeface="Arial" panose="020B0604020202020204" pitchFamily="34" charset="0"/>
                <a:cs typeface="Arial" panose="020B0604020202020204" pitchFamily="34" charset="0"/>
              </a:rPr>
              <a:t>fiable et performant</a:t>
            </a:r>
          </a:p>
        </p:txBody>
      </p:sp>
      <p:sp>
        <p:nvSpPr>
          <p:cNvPr id="14" name="ZoneTexte 13">
            <a:extLst>
              <a:ext uri="{FF2B5EF4-FFF2-40B4-BE49-F238E27FC236}">
                <a16:creationId xmlns:a16="http://schemas.microsoft.com/office/drawing/2014/main" id="{5BE5865A-89BF-4FDD-993A-C140ED9E0B7C}"/>
              </a:ext>
            </a:extLst>
          </p:cNvPr>
          <p:cNvSpPr txBox="1"/>
          <p:nvPr/>
        </p:nvSpPr>
        <p:spPr>
          <a:xfrm>
            <a:off x="5097427" y="4874957"/>
            <a:ext cx="2128988" cy="523220"/>
          </a:xfrm>
          <a:prstGeom prst="rect">
            <a:avLst/>
          </a:prstGeom>
          <a:noFill/>
        </p:spPr>
        <p:txBody>
          <a:bodyPr wrap="square" rtlCol="0">
            <a:spAutoFit/>
          </a:bodyPr>
          <a:lstStyle/>
          <a:p>
            <a:r>
              <a:rPr lang="fr-FR" sz="1400" b="1" dirty="0">
                <a:solidFill>
                  <a:srgbClr val="737373"/>
                </a:solidFill>
                <a:latin typeface="Arial" panose="020B0604020202020204" pitchFamily="34" charset="0"/>
                <a:cs typeface="Arial" panose="020B0604020202020204" pitchFamily="34" charset="0"/>
              </a:rPr>
              <a:t>Confort </a:t>
            </a:r>
          </a:p>
          <a:p>
            <a:r>
              <a:rPr lang="fr-FR" sz="1400" b="1" dirty="0">
                <a:solidFill>
                  <a:srgbClr val="737373"/>
                </a:solidFill>
                <a:latin typeface="Arial" panose="020B0604020202020204" pitchFamily="34" charset="0"/>
                <a:cs typeface="Arial" panose="020B0604020202020204" pitchFamily="34" charset="0"/>
              </a:rPr>
              <a:t>d’utilisation</a:t>
            </a:r>
          </a:p>
        </p:txBody>
      </p:sp>
      <p:pic>
        <p:nvPicPr>
          <p:cNvPr id="4" name="Image 3" descr="Une image contenant arts de la table, assiette, tasse&#10;&#10;Description générée automatiquement">
            <a:extLst>
              <a:ext uri="{FF2B5EF4-FFF2-40B4-BE49-F238E27FC236}">
                <a16:creationId xmlns:a16="http://schemas.microsoft.com/office/drawing/2014/main" id="{74289690-FFC3-497E-8E51-B343C951AB4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57402" y="4809812"/>
            <a:ext cx="653511" cy="653511"/>
          </a:xfrm>
          <a:prstGeom prst="rect">
            <a:avLst/>
          </a:prstGeom>
        </p:spPr>
      </p:pic>
    </p:spTree>
    <p:extLst>
      <p:ext uri="{BB962C8B-B14F-4D97-AF65-F5344CB8AC3E}">
        <p14:creationId xmlns:p14="http://schemas.microsoft.com/office/powerpoint/2010/main" val="2875189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 40" descr="Une image contenant intérieur, réfrigérateur, blanc, assis&#10;&#10;Description générée automatiquement">
            <a:extLst>
              <a:ext uri="{FF2B5EF4-FFF2-40B4-BE49-F238E27FC236}">
                <a16:creationId xmlns:a16="http://schemas.microsoft.com/office/drawing/2014/main" id="{6837BD1E-55A8-447F-969C-62DAB6F6BED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393471" y="413216"/>
            <a:ext cx="2669383" cy="6733242"/>
          </a:xfrm>
          <a:prstGeom prst="rect">
            <a:avLst/>
          </a:prstGeom>
        </p:spPr>
      </p:pic>
      <p:pic>
        <p:nvPicPr>
          <p:cNvPr id="42" name="Image 41">
            <a:extLst>
              <a:ext uri="{FF2B5EF4-FFF2-40B4-BE49-F238E27FC236}">
                <a16:creationId xmlns:a16="http://schemas.microsoft.com/office/drawing/2014/main" id="{FCC9B117-E4F5-4249-9F37-BC58BD49981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7767" y="1772496"/>
            <a:ext cx="1942852" cy="2732495"/>
          </a:xfrm>
          <a:prstGeom prst="rect">
            <a:avLst/>
          </a:prstGeom>
        </p:spPr>
      </p:pic>
      <p:pic>
        <p:nvPicPr>
          <p:cNvPr id="43" name="Image 42" descr="Une image contenant table, télévision&#10;&#10;Description générée automatiquement">
            <a:extLst>
              <a:ext uri="{FF2B5EF4-FFF2-40B4-BE49-F238E27FC236}">
                <a16:creationId xmlns:a16="http://schemas.microsoft.com/office/drawing/2014/main" id="{573CFD86-ABEB-4D2E-ACFC-CA50FC56A67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53785" y="4504991"/>
            <a:ext cx="2889031" cy="2889031"/>
          </a:xfrm>
          <a:prstGeom prst="rect">
            <a:avLst/>
          </a:prstGeom>
        </p:spPr>
      </p:pic>
      <p:sp>
        <p:nvSpPr>
          <p:cNvPr id="5" name="ZoneTexte 4">
            <a:extLst>
              <a:ext uri="{FF2B5EF4-FFF2-40B4-BE49-F238E27FC236}">
                <a16:creationId xmlns:a16="http://schemas.microsoft.com/office/drawing/2014/main" id="{77827520-5690-4EC0-9D0B-1E5A904B2B13}"/>
              </a:ext>
            </a:extLst>
          </p:cNvPr>
          <p:cNvSpPr txBox="1"/>
          <p:nvPr/>
        </p:nvSpPr>
        <p:spPr>
          <a:xfrm>
            <a:off x="731060" y="412082"/>
            <a:ext cx="3272070" cy="1107996"/>
          </a:xfrm>
          <a:prstGeom prst="rect">
            <a:avLst/>
          </a:prstGeom>
          <a:noFill/>
        </p:spPr>
        <p:txBody>
          <a:bodyPr wrap="square" lIns="0" tIns="0" rIns="0" bIns="0" rtlCol="0">
            <a:noAutofit/>
          </a:bodyPr>
          <a:lstStyle>
            <a:defPPr>
              <a:defRPr lang="en-US"/>
            </a:defPPr>
            <a:lvl1pPr>
              <a:defRPr b="1">
                <a:solidFill>
                  <a:schemeClr val="bg1">
                    <a:lumMod val="50000"/>
                  </a:schemeClr>
                </a:solidFill>
                <a:latin typeface="Arial" panose="020B0604020202020204" pitchFamily="34" charset="0"/>
                <a:cs typeface="Arial" panose="020B0604020202020204" pitchFamily="34" charset="0"/>
              </a:defRPr>
            </a:lvl1pPr>
          </a:lstStyle>
          <a:p>
            <a:r>
              <a:rPr lang="fr-FR"/>
              <a:t>Choisissez la porte </a:t>
            </a:r>
          </a:p>
          <a:p>
            <a:r>
              <a:rPr lang="fr-FR"/>
              <a:t>de votre tableau électrique</a:t>
            </a:r>
          </a:p>
          <a:p>
            <a:r>
              <a:rPr lang="fr-FR"/>
              <a:t>en fonction du mode de pose</a:t>
            </a:r>
          </a:p>
        </p:txBody>
      </p:sp>
    </p:spTree>
    <p:extLst>
      <p:ext uri="{BB962C8B-B14F-4D97-AF65-F5344CB8AC3E}">
        <p14:creationId xmlns:p14="http://schemas.microsoft.com/office/powerpoint/2010/main" val="33635538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66db111-fbec-4d8a-bd38-de286899a08c" xsi:nil="true"/>
    <lcf76f155ced4ddcb4097134ff3c332f xmlns="c9b276b4-d769-4c2e-ba28-90a7ead36d7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525D33E46406E4EAC98E5E0DFF9B1C5" ma:contentTypeVersion="13" ma:contentTypeDescription="Crée un document." ma:contentTypeScope="" ma:versionID="3eda0eeefefe041fffab0b1d982775ed">
  <xsd:schema xmlns:xsd="http://www.w3.org/2001/XMLSchema" xmlns:xs="http://www.w3.org/2001/XMLSchema" xmlns:p="http://schemas.microsoft.com/office/2006/metadata/properties" xmlns:ns2="c9b276b4-d769-4c2e-ba28-90a7ead36d74" xmlns:ns3="b66db111-fbec-4d8a-bd38-de286899a08c" targetNamespace="http://schemas.microsoft.com/office/2006/metadata/properties" ma:root="true" ma:fieldsID="35844e563d29baae7a638a8f3c74c2b4" ns2:_="" ns3:_="">
    <xsd:import namespace="c9b276b4-d769-4c2e-ba28-90a7ead36d74"/>
    <xsd:import namespace="b66db111-fbec-4d8a-bd38-de286899a08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b276b4-d769-4c2e-ba28-90a7ead36d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Balises d’images" ma:readOnly="false" ma:fieldId="{5cf76f15-5ced-4ddc-b409-7134ff3c332f}" ma:taxonomyMulti="true" ma:sspId="70defa74-850c-4071-b083-15441f9d6d0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66db111-fbec-4d8a-bd38-de286899a08c" elementFormDefault="qualified">
    <xsd:import namespace="http://schemas.microsoft.com/office/2006/documentManagement/types"/>
    <xsd:import namespace="http://schemas.microsoft.com/office/infopath/2007/PartnerControls"/>
    <xsd:element name="SharedWithUsers" ma:index="14"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Partagé avec détails" ma:internalName="SharedWithDetails" ma:readOnly="true">
      <xsd:simpleType>
        <xsd:restriction base="dms:Note">
          <xsd:maxLength value="255"/>
        </xsd:restriction>
      </xsd:simpleType>
    </xsd:element>
    <xsd:element name="TaxCatchAll" ma:index="20" nillable="true" ma:displayName="Taxonomy Catch All Column" ma:hidden="true" ma:list="{400096be-9652-408b-a29f-5e82d74befc7}" ma:internalName="TaxCatchAll" ma:showField="CatchAllData" ma:web="b66db111-fbec-4d8a-bd38-de286899a08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B97B01-3BF7-4E4B-9958-41C5C0199E08}">
  <ds:schemaRefs>
    <ds:schemaRef ds:uri="http://schemas.microsoft.com/office/infopath/2007/PartnerControls"/>
    <ds:schemaRef ds:uri="http://schemas.microsoft.com/office/2006/metadata/properties"/>
    <ds:schemaRef ds:uri="http://schemas.openxmlformats.org/package/2006/metadata/core-properties"/>
    <ds:schemaRef ds:uri="http://www.w3.org/XML/1998/namespace"/>
    <ds:schemaRef ds:uri="http://purl.org/dc/dcmitype/"/>
    <ds:schemaRef ds:uri="http://schemas.microsoft.com/office/2006/documentManagement/types"/>
    <ds:schemaRef ds:uri="http://purl.org/dc/terms/"/>
    <ds:schemaRef ds:uri="aa06f70b-f879-477d-8f71-3ca5b2cd9daf"/>
    <ds:schemaRef ds:uri="http://purl.org/dc/elements/1.1/"/>
    <ds:schemaRef ds:uri="908d1d84-7033-498f-af60-d8615f5b11b0"/>
    <ds:schemaRef ds:uri="b66db111-fbec-4d8a-bd38-de286899a08c"/>
    <ds:schemaRef ds:uri="c9b276b4-d769-4c2e-ba28-90a7ead36d74"/>
  </ds:schemaRefs>
</ds:datastoreItem>
</file>

<file path=customXml/itemProps2.xml><?xml version="1.0" encoding="utf-8"?>
<ds:datastoreItem xmlns:ds="http://schemas.openxmlformats.org/officeDocument/2006/customXml" ds:itemID="{9E978117-E15F-4E6F-91F8-CD811D5848D5}">
  <ds:schemaRefs>
    <ds:schemaRef ds:uri="http://schemas.microsoft.com/sharepoint/v3/contenttype/forms"/>
  </ds:schemaRefs>
</ds:datastoreItem>
</file>

<file path=customXml/itemProps3.xml><?xml version="1.0" encoding="utf-8"?>
<ds:datastoreItem xmlns:ds="http://schemas.openxmlformats.org/officeDocument/2006/customXml" ds:itemID="{A26D89F2-F84F-4813-B690-A708FFD0B2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b276b4-d769-4c2e-ba28-90a7ead36d74"/>
    <ds:schemaRef ds:uri="b66db111-fbec-4d8a-bd38-de286899a0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TotalTime>
  <Words>1427</Words>
  <Application>Microsoft Office PowerPoint</Application>
  <PresentationFormat>Personnalisé</PresentationFormat>
  <Paragraphs>233</Paragraphs>
  <Slides>37</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37</vt:i4>
      </vt:variant>
    </vt:vector>
  </HeadingPairs>
  <TitlesOfParts>
    <vt:vector size="41" baseType="lpstr">
      <vt:lpstr>Arial</vt:lpstr>
      <vt:lpstr>Calibri</vt:lpstr>
      <vt:lpstr>Calibri Light</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ANTOINE Elise</dc:creator>
  <cp:lastModifiedBy>ERARD Sylvie</cp:lastModifiedBy>
  <cp:revision>90</cp:revision>
  <dcterms:created xsi:type="dcterms:W3CDTF">2020-04-21T13:48:07Z</dcterms:created>
  <dcterms:modified xsi:type="dcterms:W3CDTF">2022-07-18T09:37:33Z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0x01010088E1F2D78780B14E9693E483D85554A6</vt:lpwstr>
  </property>
</Properties>
</file>